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66" r:id="rId6"/>
    <p:sldId id="267" r:id="rId7"/>
    <p:sldId id="268" r:id="rId8"/>
    <p:sldId id="259" r:id="rId9"/>
    <p:sldId id="26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CA59-563B-4EE4-A598-6E21288D0EA9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FE87-0A16-4C79-AF94-C9EE9BCB3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500198"/>
          </a:xfrm>
        </p:spPr>
        <p:txBody>
          <a:bodyPr/>
          <a:lstStyle/>
          <a:p>
            <a:r>
              <a:rPr lang="ru-RU" dirty="0" smtClean="0"/>
              <a:t>Подвижные игры</a:t>
            </a:r>
            <a:endParaRPr lang="ru-RU" dirty="0"/>
          </a:p>
        </p:txBody>
      </p:sp>
      <p:pic>
        <p:nvPicPr>
          <p:cNvPr id="4" name="Рисунок 3" descr="http://spo.1september.ru/2010/11/12.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286124"/>
            <a:ext cx="23812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po.1september.ru/2010/11/12.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85728"/>
            <a:ext cx="23812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po.1september.ru/2010/11/12.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14290"/>
            <a:ext cx="23812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младших группах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часто используются сюжетные игры и простейшие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несюжетные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игры типа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ловишек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а также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игры-забавы</a:t>
            </a:r>
          </a:p>
          <a:p>
            <a:pPr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«Воробушки и автомобиль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Дети садятся на стульчики и воспитатель начинает рассказывать: «Жили-были маленькие серенькие воробушки. В ясный солнечный день они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летали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саду и искали насекомых или зернышки. Они подлетали к лужице, пили водичку и снова улетали. Однажды вдруг появился большой красный автомобиль и загудел "би-би-би". Воробушки испугались и улетели в свои гнездышки. Давайте поиграем в такую игру. Вы будете маленькие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воробушки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Стульчики будут вашими гнездышками, а я буду автомобиль.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Воробушки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вылетайте! А как только автомобиль загудит "би-би-би", все воробушки должны лететь в гнездышки»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/>
            <a:r>
              <a:rPr lang="ru-RU" dirty="0"/>
              <a:t>В средней группе широко используются </a:t>
            </a:r>
            <a:r>
              <a:rPr lang="ru-RU" dirty="0" smtClean="0"/>
              <a:t>сюжетные </a:t>
            </a:r>
            <a:r>
              <a:rPr lang="ru-RU" dirty="0"/>
              <a:t>игры типа: «Кот и мыши», «Котята и щенята», «</a:t>
            </a:r>
            <a:r>
              <a:rPr lang="ru-RU" dirty="0" smtClean="0"/>
              <a:t>Мышеловка</a:t>
            </a:r>
            <a:r>
              <a:rPr lang="ru-RU" dirty="0"/>
              <a:t>» и др., несюжетные игры — «Найди себе пару», «Чье звено </a:t>
            </a:r>
            <a:r>
              <a:rPr lang="ru-RU" dirty="0" smtClean="0"/>
              <a:t>скорее </a:t>
            </a:r>
            <a:r>
              <a:rPr lang="ru-RU" dirty="0"/>
              <a:t>соберется?» </a:t>
            </a:r>
          </a:p>
        </p:txBody>
      </p:sp>
      <p:pic>
        <p:nvPicPr>
          <p:cNvPr id="4" name="Рисунок 3" descr="http://spo.1september.ru/2010/11/12.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357562"/>
            <a:ext cx="421484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401080" cy="385765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Движения детей старшей группы отличаются большей координированностью, точностью, поэтому наряду с сюжетными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несюжетными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играми широко используются игры с элементами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соревнования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вначале целесообразно вводить между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несколькими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детьми, равными по физическим силам и развитию двигательных навыков. Так, в игре «Кто скорее добежит 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флажка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?» задание выполняют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ребенка. По мере овладения детьми навыков и ориентировки в пространстве вводятся соревнования по звеньям. Лучшим считается звено, участники которого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справятся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заданием быстро и правильно</a:t>
            </a:r>
          </a:p>
        </p:txBody>
      </p:sp>
      <p:pic>
        <p:nvPicPr>
          <p:cNvPr id="4" name="Рисунок 3" descr="http://spo.1september.ru/2010/11/12.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286250"/>
            <a:ext cx="400052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marL="0" indent="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подготовительной к школе группе большинство детей хорошо владеют основными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движениями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игре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«Цветные фигурки»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дети делятся на звенья 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выбирается звеньевой. По сигналу воспитателя дети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флажками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руках разбегаются по залу. По команде «В круг!» они находят своего звеньевого и образуют круг. Затем задание усложняется: дети также разбегаются врассыпную по залу и по команде «В круг!» стро­ятся вокруг звеньевого, а пока воспитатель считает до 5,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выкладывают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какую-нибудь фигуру из флажков</a:t>
            </a:r>
          </a:p>
        </p:txBody>
      </p:sp>
      <p:pic>
        <p:nvPicPr>
          <p:cNvPr id="4" name="Рисунок 3" descr="http://spo.1september.ru/2010/11/12.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5357826"/>
            <a:ext cx="23812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28654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«Ловля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«лягушек»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ловкости, быстроты, силы. Используется в качестве вспомогательного упражнения для обучения опорным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прыжкам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Организация: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делится на две команды, которые выстраиваются в две шеренги: одна – на стартовой линии и принимает упор присев, другая – в 1,5 м перед ними. На расстоянии 10–12 м от линии старта размечают финишную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Проведение: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сигналу все участники игры начинают выполнять прыжки в упоре присев с опорой на вытянутые вперед руки («лягушкой»), отталкиваясь руками и ногами. Задача сзади стоящей команды – догнать и осалить игроков впереди стоящей команды, пока те не достигли финишной линии. Затем обе команды возвращаются к месту старта и меняются местами. Выигрывает команда, участники которой поймают больше «лягушек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Увернись от мяча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i="1" dirty="0"/>
              <a:t>Цель: </a:t>
            </a:r>
            <a:r>
              <a:rPr lang="ru-RU" dirty="0"/>
              <a:t>развитие быстроты и ловкости, оперативного мышления. Используется в качестве подводящего упражнения для обучения метанию мяча в цель.</a:t>
            </a:r>
          </a:p>
          <a:p>
            <a:r>
              <a:rPr lang="ru-RU" b="1" i="1" dirty="0"/>
              <a:t>Организация: </a:t>
            </a:r>
            <a:r>
              <a:rPr lang="ru-RU" dirty="0"/>
              <a:t>участники игры расходятся по площадке, в центре которой располагается водящий </a:t>
            </a:r>
            <a:r>
              <a:rPr lang="ru-RU" dirty="0" smtClean="0"/>
              <a:t>мячом </a:t>
            </a:r>
            <a:r>
              <a:rPr lang="ru-RU" dirty="0"/>
              <a:t>в руках.</a:t>
            </a:r>
          </a:p>
          <a:p>
            <a:r>
              <a:rPr lang="ru-RU" b="1" i="1" dirty="0"/>
              <a:t>Проведение:</a:t>
            </a:r>
            <a:r>
              <a:rPr lang="ru-RU" dirty="0"/>
              <a:t> по сигналу игроки начинают произвольно передвигаться по площадке, увертываясь от мяча, который бросает в них водящий. Участник, в которого попали мячом, переходит в группу поддержки водящего и вместе с ним старается осалить играющих; можно использовать передачи мяча. Победителем является игрок, которого не успеют осалить.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Подвижная игра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сознательная, активная деятельность ребенка, характеризующаяся точным и своевременным выполнением заданий, связанных с обязательными для всех играющих правилами».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определению П.Ф.Лесгафта, «подвижная игра является упражнением, посредством которого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готовится к жизни».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мнению М.Н.Жукова, «подвижная игра – относительно самостоятельная деятельность детей, которая удовлетворяет потребность в отдыхе, развлечении, познании, в развитии духовных и физических сил».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В.Л.Страковская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считает, что «подвижная игра – это  средство пополнения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знаний и представлений об окружающем мире, развития мышления, ценных морально-волевых качеств»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Подвижные игры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наиболее доступный и эффективный метод воздействия на рёбенка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проведения подвижной игры включает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неограниченные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возможности комплексного использования разнообразных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направленных на формирование личности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умелое Педагогическое руководство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ею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Важнейший результат игры – это радость и эмоциональный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подъем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Главное условие этих игр — развить фантазию ребенка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настолько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чтобы потом он сам, без помощи воспитателя, мог изобретать подобные игры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Подбор и планирование подвижных игр зависят от условий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каждой возрастной группы: общего уровня физического И умственного развития детей, их двигательных умений, состояния здоровья каждого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его индивидуальных типологических особенностей, времени года, особенностей режима, места проведения, интересов детей. При подборе сюжетных игр принимаются во внимание сформированность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представлений об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обыгрываемом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сюжете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подвижных игр для дошкольников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несколько классификаций подвижных игр. В основе каждой из них лежит 1 аспект, по которому и происходит разделение:</a:t>
            </a:r>
          </a:p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преобладающему виду движени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(бег, прыжки, метание, ходьба);</a:t>
            </a:r>
          </a:p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степени подвижности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(большая, средняя и малая);</a:t>
            </a:r>
          </a:p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наличию сюжета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(сюжетные и без)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Классификация подвижных игр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Сюжетные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Бессюжетные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Игры –забавы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Спортивные игры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малой подвижности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снятия интенсивной физической нагрузки, статической утомленности, тревоги, напряженности. Это игры со спокойными перемещениями, движения не большие по амплитуде, в спокойном и умеренном темпе (спокойная ходьба, ходьба с заданиями, движения руками, движения по кругу, повороты туловища и т.п. )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средней подвижности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Двигательная нагрузка в таких играх достигается за счёт интенсивной ходьбы, спокойных перебежек, приседаний, подпрыгиваний, действий с предметами, имитации движений животных,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упражнений, частой и быстрой смене движений, наличии нескольких ролей, попеременному их выполнению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большой подвижности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Двигательная нагрузка в таких играх достигается за счёт интенсивной ходьбы, спокойных перебежек, приседаний, подпрыгиваний, действий с предметами, имитации движений животных,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упражнений, частой и быстрой смене движений, наличии нескольких ролей, попеременному их выполнению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Игра развивает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8647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 силы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вспомогательные и подводящие игры, связанные с кратковременными скоростно-силовыми напряжениями и самыми разнообразными формами преодоления мышечного сопротивления противника в непосредственном соприкосновении с ним. Основные содержательные компоненты таких игр включают различные перетягивания, сталкивания, удержания, выталкивания, элементы борьбы, тяжелой атлетики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 быстроты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следует подбирать игры, требующие мгновенных ответных реакций на зрительные, звуковые или тактильные сигналы и включающие физические упражнения с периодическими ускорениями, внезапными остановками, стремительными рывками, бегом на короткие дистанции и другими двигательными действиями, направленными на сознательное и целеустремленное опережение соперника.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 ловкости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применяют игры, требующие проявления точной координации движений и быстрого согласования своих действий с действиями партнеров по команде, определенной физической сноровки.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 выносливости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надо использовать игры, связанные с заведомо большой затратой сил и энергии, с частыми повторениями упражнений или с продолжительной непрерывной двигательной деятельностью, обусловленной правилами игры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001156" cy="67151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Организация и проведение подвижных игр в разных возрастных группах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2-ая младшая группа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Организация игр с более сложными правилами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Рекомендуются игры с текстом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Педагог играет вместе с детьми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Использование атрибутов</a:t>
            </a:r>
          </a:p>
          <a:p>
            <a:pPr algn="ctr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Средняя группа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Усложнение условий игры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Педагог распределяет роли среди детей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Поручается роль ведущего детям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Используется образный рассказ</a:t>
            </a:r>
          </a:p>
          <a:p>
            <a:pPr algn="ctr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Старшая группа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Использование более сложных движений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Перед детьми ставится задача реагировать на сигнал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Использование игр с элементами соревнования, вводятся соревнования по звеньям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Под руководством педагога выбирают водящего в игре</a:t>
            </a:r>
          </a:p>
          <a:p>
            <a:pPr algn="ctr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Подготовительная к школе группа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Педагог обращает внимание на качество движений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Ставятся задачи для самостоятельного решения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примере одной игры, педагог предлагает детям придумать варианты усложнения правил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Самостоятельно выбирают водящего считалочкой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Использование спортивных игр, эстафет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1191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Подвижные игры</vt:lpstr>
      <vt:lpstr>Слайд 2</vt:lpstr>
      <vt:lpstr>Слайд 3</vt:lpstr>
      <vt:lpstr>Слайд 4</vt:lpstr>
      <vt:lpstr>Слайд 5</vt:lpstr>
      <vt:lpstr>Слайд 6</vt:lpstr>
      <vt:lpstr>Слайд 7</vt:lpstr>
      <vt:lpstr>Игра развивает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Подвижные игры</dc:title>
  <dc:creator>AMD</dc:creator>
  <cp:lastModifiedBy>AMD</cp:lastModifiedBy>
  <cp:revision>10</cp:revision>
  <dcterms:created xsi:type="dcterms:W3CDTF">2014-04-10T13:52:03Z</dcterms:created>
  <dcterms:modified xsi:type="dcterms:W3CDTF">2016-04-18T14:12:43Z</dcterms:modified>
</cp:coreProperties>
</file>