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AB9AA8-9878-4356-A24F-28A02CA72881}" type="datetimeFigureOut">
              <a:rPr lang="ru-RU"/>
              <a:pPr>
                <a:defRPr/>
              </a:pPr>
              <a:t>23.03.2014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66E873-C1B5-4364-929B-F341972DD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0F584-6035-4794-A4A0-B114F84E7D42}" type="datetimeFigureOut">
              <a:rPr lang="ru-RU"/>
              <a:pPr>
                <a:defRPr/>
              </a:pPr>
              <a:t>23.03.2014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C4935-6B79-4EB8-A4FA-9F5425020E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9D24F-D369-4894-A673-3956188ED79B}" type="datetimeFigureOut">
              <a:rPr lang="ru-RU"/>
              <a:pPr>
                <a:defRPr/>
              </a:pPr>
              <a:t>23.03.2014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5811-B4F2-450C-B9DB-69D6C5AC16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B5F9E-9995-41A1-8496-80F4BD4B635A}" type="datetimeFigureOut">
              <a:rPr lang="ru-RU"/>
              <a:pPr>
                <a:defRPr/>
              </a:pPr>
              <a:t>23.03.2014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A2DF7-E2EF-4125-AD13-1EAE1764F7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1B181BA-C25A-4DDC-8742-9465ECAC6F98}" type="datetimeFigureOut">
              <a:rPr lang="ru-RU"/>
              <a:pPr>
                <a:defRPr/>
              </a:pPr>
              <a:t>23.03.2014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01EBCD-6FC9-40B7-AFB4-42E2565EFC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5B387-C421-46A8-A458-E0B2944663F8}" type="datetimeFigureOut">
              <a:rPr lang="ru-RU"/>
              <a:pPr>
                <a:defRPr/>
              </a:pPr>
              <a:t>23.03.2014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4F208-D108-49E4-8544-58DF31DFBD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F5854-2C2B-43D1-9A9B-1CE88160F0D3}" type="datetimeFigureOut">
              <a:rPr lang="ru-RU"/>
              <a:pPr>
                <a:defRPr/>
              </a:pPr>
              <a:t>23.03.2014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F004E-F8DE-4B9A-BF80-8F6C1B2B83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C9A4-D239-4BAB-B7D5-8A39FF997A19}" type="datetimeFigureOut">
              <a:rPr lang="ru-RU"/>
              <a:pPr>
                <a:defRPr/>
              </a:pPr>
              <a:t>23.03.2014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9157-A067-4C40-9320-BA6DFFECF4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EFC52E2-4517-4249-AC41-CBDCE71326E5}" type="datetimeFigureOut">
              <a:rPr lang="ru-RU"/>
              <a:pPr>
                <a:defRPr/>
              </a:pPr>
              <a:t>23.03.2014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D32744-5E74-467D-A7E9-FBF1B5A93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46118-5CE3-4F20-AB77-C5F1CB41DDDA}" type="datetimeFigureOut">
              <a:rPr lang="ru-RU"/>
              <a:pPr>
                <a:defRPr/>
              </a:pPr>
              <a:t>23.03.2014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B729-91E3-4919-A3AC-AC4935F6EC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93C7A7-6EBB-4285-B81B-339C7AD9C6FA}" type="datetimeFigureOut">
              <a:rPr lang="ru-RU"/>
              <a:pPr>
                <a:defRPr/>
              </a:pPr>
              <a:t>23.03.2014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808746-F266-436E-A56F-19C6F416A9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FA676A-2A44-4D32-8659-D8C84B6E8A25}" type="datetimeFigureOut">
              <a:rPr lang="ru-RU"/>
              <a:pPr>
                <a:defRPr/>
              </a:pPr>
              <a:t>23.03.2014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D4187A-CBA0-4BD8-BAE4-40D27A0C1B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86E30A8-F8B8-40EE-AC7C-51E5ABC53BF6}" type="datetimeFigureOut">
              <a:rPr lang="ru-RU"/>
              <a:pPr>
                <a:defRPr/>
              </a:pPr>
              <a:t>23.03.2014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505492A-1823-43D6-B134-126CC3DEB5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1773238"/>
            <a:ext cx="7772400" cy="18272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2700" cap="none" smtClean="0">
                <a:solidFill>
                  <a:srgbClr val="7030A0"/>
                </a:solidFill>
                <a:latin typeface="Monotype Corsiva" pitchFamily="66" charset="0"/>
              </a:rPr>
              <a:t>              </a:t>
            </a:r>
            <a:r>
              <a:rPr lang="ru-RU" sz="4300" cap="none" smtClean="0">
                <a:solidFill>
                  <a:srgbClr val="7030A0"/>
                </a:solidFill>
                <a:latin typeface="Monotype Corsiva" pitchFamily="66" charset="0"/>
              </a:rPr>
              <a:t>МАСТЕР – КЛАСС ПО </a:t>
            </a:r>
            <a:r>
              <a:rPr lang="en-US" sz="4300" cap="none" smtClean="0">
                <a:solidFill>
                  <a:srgbClr val="7030A0"/>
                </a:solidFill>
                <a:latin typeface="Monotype Corsiva" pitchFamily="66" charset="0"/>
              </a:rPr>
              <a:t>       </a:t>
            </a:r>
            <a:r>
              <a:rPr lang="ru-RU" sz="4300" cap="none" smtClean="0">
                <a:solidFill>
                  <a:srgbClr val="7030A0"/>
                </a:solidFill>
                <a:latin typeface="Monotype Corsiva" pitchFamily="66" charset="0"/>
              </a:rPr>
              <a:t>ТЕМЕ:  «НЕТРАДИЦИОННАЯ </a:t>
            </a:r>
            <a:br>
              <a:rPr lang="ru-RU" sz="4300" cap="none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300" cap="none" smtClean="0">
                <a:solidFill>
                  <a:srgbClr val="7030A0"/>
                </a:solidFill>
                <a:latin typeface="Monotype Corsiva" pitchFamily="66" charset="0"/>
              </a:rPr>
              <a:t>         ТЕХНИКА   РИСОВАНИЯ»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365625"/>
            <a:ext cx="6172200" cy="20097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7030A0"/>
                </a:solidFill>
                <a:latin typeface="Monotype Corsiva" pitchFamily="66" charset="0"/>
              </a:rPr>
              <a:t>Разработала  воспитатель первой квалификационной категории-Кривовезюк Татьяна Сергеевна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                             Перевернули …</a:t>
            </a:r>
            <a:b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           И получили... "Зимний лес ночью"</a:t>
            </a:r>
            <a:endParaRPr lang="ru-RU" sz="2800" b="1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42" name="Picture 2" descr="Нетрадиционные методы рисования. Рисуем капустным листом и зубной пастой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3909"/>
          <a:stretch>
            <a:fillRect/>
          </a:stretch>
        </p:blipFill>
        <p:spPr>
          <a:xfrm>
            <a:off x="499968" y="1600200"/>
            <a:ext cx="3572064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3" name="Picture 3" descr="7681162_81178nothumb5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3615"/>
          <a:stretch>
            <a:fillRect/>
          </a:stretch>
        </p:blipFill>
        <p:spPr>
          <a:xfrm>
            <a:off x="4315913" y="1600200"/>
            <a:ext cx="3566524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675"/>
            <a:ext cx="7467600" cy="3024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7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365625"/>
            <a:ext cx="7467600" cy="17272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</a:pPr>
            <a:endParaRPr lang="ru-RU" sz="2800" b="1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ru-RU" sz="2800" b="1" smtClean="0">
                <a:solidFill>
                  <a:srgbClr val="7030A0"/>
                </a:solidFill>
                <a:latin typeface="Monotype Corsiva" pitchFamily="66" charset="0"/>
              </a:rPr>
              <a:t>Получаются очень объёмные и красивые рисунки. Зубная паста добавляет объем рисунку и рельефность.Когда рисунки высыхают, они становятся более пастельные и  не такие яркие </a:t>
            </a:r>
          </a:p>
        </p:txBody>
      </p:sp>
      <p:pic>
        <p:nvPicPr>
          <p:cNvPr id="2050" name="Picture 2" descr="Нетрадиционные методы рисования. Рисуем капустным листом и зубной пастой"/>
          <p:cNvPicPr>
            <a:picLocks noChangeAspect="1" noChangeArrowheads="1"/>
          </p:cNvPicPr>
          <p:nvPr/>
        </p:nvPicPr>
        <p:blipFill>
          <a:blip r:embed="rId2" cstate="print"/>
          <a:srcRect r="-1082" b="7306"/>
          <a:stretch>
            <a:fillRect/>
          </a:stretch>
        </p:blipFill>
        <p:spPr bwMode="auto">
          <a:xfrm>
            <a:off x="539552" y="188640"/>
            <a:ext cx="7560840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b="1" cap="none" smtClean="0">
                <a:latin typeface="Monotype Corsiva" pitchFamily="66" charset="0"/>
              </a:rPr>
              <a:t>                </a:t>
            </a:r>
            <a:r>
              <a:rPr lang="ru-RU" sz="4000" b="1" cap="none" smtClean="0">
                <a:solidFill>
                  <a:srgbClr val="9900FF"/>
                </a:solidFill>
                <a:latin typeface="Monotype Corsiva" pitchFamily="66" charset="0"/>
              </a:rPr>
              <a:t>Наши работы</a:t>
            </a:r>
          </a:p>
        </p:txBody>
      </p:sp>
      <p:pic>
        <p:nvPicPr>
          <p:cNvPr id="25602" name="Picture 5" descr="SDC11586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57338"/>
            <a:ext cx="3657600" cy="385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3" name="Picture 6" descr="SDC11589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1557338"/>
            <a:ext cx="3905250" cy="385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000" b="1" cap="none" smtClean="0">
                <a:solidFill>
                  <a:srgbClr val="9900FF"/>
                </a:solidFill>
                <a:latin typeface="Monotype Corsiva" pitchFamily="66" charset="0"/>
              </a:rPr>
              <a:t>   Экспериментируйте и удивляйтесь!</a:t>
            </a:r>
          </a:p>
        </p:txBody>
      </p:sp>
      <p:pic>
        <p:nvPicPr>
          <p:cNvPr id="26626" name="Picture 4" descr="SDC1159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41388" y="1600200"/>
            <a:ext cx="6798964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            </a:t>
            </a:r>
            <a:b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           Рисование  зубной  пастой с   использованием  капустного  листа</a:t>
            </a:r>
            <a:b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2050" name="Picture 2" descr="Нетрадиционные методы рисования. Рисуем капустным листом и зубной пастой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-1082" b="7306"/>
          <a:stretch>
            <a:fillRect/>
          </a:stretch>
        </p:blipFill>
        <p:spPr>
          <a:xfrm>
            <a:off x="457200" y="1628800"/>
            <a:ext cx="3657600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7681162_81178nothumb5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3615"/>
          <a:stretch>
            <a:fillRect/>
          </a:stretch>
        </p:blipFill>
        <p:spPr>
          <a:xfrm>
            <a:off x="4315913" y="1600200"/>
            <a:ext cx="3566524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661025"/>
            <a:ext cx="7467600" cy="812800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200" b="1" dirty="0" smtClean="0">
                <a:solidFill>
                  <a:srgbClr val="7030A0"/>
                </a:solidFill>
                <a:latin typeface="Monotype Corsiva" pitchFamily="66" charset="0"/>
              </a:rPr>
              <a:t>                Покупаем китайскую капусту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3074" name="Picture 2" descr="Нетрадиционные методы рисования. Рисуем капустным листом и зубной пастой"/>
          <p:cNvPicPr>
            <a:picLocks noChangeAspect="1" noChangeArrowheads="1"/>
          </p:cNvPicPr>
          <p:nvPr/>
        </p:nvPicPr>
        <p:blipFill>
          <a:blip r:embed="rId2" cstate="print"/>
          <a:srcRect b="6134"/>
          <a:stretch>
            <a:fillRect/>
          </a:stretch>
        </p:blipFill>
        <p:spPr bwMode="auto">
          <a:xfrm>
            <a:off x="827584" y="260648"/>
            <a:ext cx="7056784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9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805488"/>
            <a:ext cx="7467600" cy="66833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7030A0"/>
                </a:solidFill>
                <a:latin typeface="Monotype Corsiva" pitchFamily="66" charset="0"/>
              </a:rPr>
              <a:t>                  Отделяем верхние листики</a:t>
            </a:r>
          </a:p>
        </p:txBody>
      </p:sp>
      <p:pic>
        <p:nvPicPr>
          <p:cNvPr id="4098" name="Picture 2" descr="Нетрадиционные методы рисования. Рисуем капустным листом и зубной пастой"/>
          <p:cNvPicPr>
            <a:picLocks noChangeAspect="1" noChangeArrowheads="1"/>
          </p:cNvPicPr>
          <p:nvPr/>
        </p:nvPicPr>
        <p:blipFill>
          <a:blip r:embed="rId2" cstate="print"/>
          <a:srcRect b="6134"/>
          <a:stretch>
            <a:fillRect/>
          </a:stretch>
        </p:blipFill>
        <p:spPr bwMode="auto">
          <a:xfrm>
            <a:off x="1115616" y="260648"/>
            <a:ext cx="6624736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233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229225"/>
            <a:ext cx="7467600" cy="12446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7030A0"/>
                </a:solidFill>
                <a:latin typeface="Monotype Corsiva" pitchFamily="66" charset="0"/>
              </a:rPr>
              <a:t>Смешиваем любую  зубную пасту с гуашью. Получается как акварель для художников …</a:t>
            </a:r>
          </a:p>
          <a:p>
            <a:pPr eaLnBrk="1" hangingPunct="1"/>
            <a:endParaRPr lang="ru-RU" sz="2800" b="1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Нетрадиционные методы рисования. Рисуем капустным листом и зубной пастой"/>
          <p:cNvPicPr>
            <a:picLocks noChangeAspect="1" noChangeArrowheads="1"/>
          </p:cNvPicPr>
          <p:nvPr/>
        </p:nvPicPr>
        <p:blipFill>
          <a:blip r:embed="rId2" cstate="print"/>
          <a:srcRect b="6667"/>
          <a:stretch>
            <a:fillRect/>
          </a:stretch>
        </p:blipFill>
        <p:spPr bwMode="auto">
          <a:xfrm>
            <a:off x="827584" y="260648"/>
            <a:ext cx="7128792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738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300663"/>
            <a:ext cx="7467600" cy="11731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7030A0"/>
                </a:solidFill>
                <a:latin typeface="Monotype Corsiva" pitchFamily="66" charset="0"/>
              </a:rPr>
              <a:t>Затем, вместе с ребенком наносим кисточкой на лист капусты. </a:t>
            </a:r>
          </a:p>
          <a:p>
            <a:pPr eaLnBrk="1" hangingPunct="1"/>
            <a:endParaRPr lang="ru-RU" sz="2800" b="1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Нетрадиционные методы рисования. Рисуем капустным листом и зубной пастой"/>
          <p:cNvPicPr>
            <a:picLocks noChangeAspect="1" noChangeArrowheads="1"/>
          </p:cNvPicPr>
          <p:nvPr/>
        </p:nvPicPr>
        <p:blipFill>
          <a:blip r:embed="rId2" cstate="print"/>
          <a:srcRect b="6134"/>
          <a:stretch>
            <a:fillRect/>
          </a:stretch>
        </p:blipFill>
        <p:spPr bwMode="auto">
          <a:xfrm>
            <a:off x="827584" y="332656"/>
            <a:ext cx="7128792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229225"/>
            <a:ext cx="7467600" cy="12446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7030A0"/>
                </a:solidFill>
                <a:latin typeface="Monotype Corsiva" pitchFamily="66" charset="0"/>
              </a:rPr>
              <a:t>Аккуратно переворачиваем и кладем на чистый лист, прихлопываем ладошками </a:t>
            </a:r>
          </a:p>
          <a:p>
            <a:pPr eaLnBrk="1" hangingPunct="1"/>
            <a:endParaRPr lang="ru-RU" sz="2800" b="1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Нетрадиционные методы рисования. Рисуем капустным листом и зубной пастой"/>
          <p:cNvPicPr>
            <a:picLocks noChangeAspect="1" noChangeArrowheads="1"/>
          </p:cNvPicPr>
          <p:nvPr/>
        </p:nvPicPr>
        <p:blipFill>
          <a:blip r:embed="rId2" cstate="print"/>
          <a:srcRect b="3909"/>
          <a:stretch>
            <a:fillRect/>
          </a:stretch>
        </p:blipFill>
        <p:spPr bwMode="auto">
          <a:xfrm>
            <a:off x="827584" y="188639"/>
            <a:ext cx="7200800" cy="4896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661025"/>
            <a:ext cx="7467600" cy="8128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7030A0"/>
                </a:solidFill>
                <a:latin typeface="Monotype Corsiva" pitchFamily="66" charset="0"/>
              </a:rPr>
              <a:t>          И получаем... картину "Деревья летом" </a:t>
            </a:r>
          </a:p>
        </p:txBody>
      </p:sp>
      <p:pic>
        <p:nvPicPr>
          <p:cNvPr id="8194" name="Picture 2" descr="Нетрадиционные методы рисования. Рисуем капустным листом и зубной пастой"/>
          <p:cNvPicPr>
            <a:picLocks noChangeAspect="1" noChangeArrowheads="1"/>
          </p:cNvPicPr>
          <p:nvPr/>
        </p:nvPicPr>
        <p:blipFill>
          <a:blip r:embed="rId2" cstate="print"/>
          <a:srcRect b="6400"/>
          <a:stretch>
            <a:fillRect/>
          </a:stretch>
        </p:blipFill>
        <p:spPr bwMode="auto">
          <a:xfrm>
            <a:off x="827584" y="188640"/>
            <a:ext cx="7128792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  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На другой  лист  капусты  нанесли                                                                                просто  зубную  пасту 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Нетрадиционные методы рисования. Рисуем капустным листом и зубной пастой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6667"/>
          <a:stretch>
            <a:fillRect/>
          </a:stretch>
        </p:blipFill>
        <p:spPr>
          <a:xfrm>
            <a:off x="457200" y="1700808"/>
            <a:ext cx="3657600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Нетрадиционные методы рисования. Рисуем капустным листом и зубной пасто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6934"/>
          <a:stretch>
            <a:fillRect/>
          </a:stretch>
        </p:blipFill>
        <p:spPr>
          <a:xfrm>
            <a:off x="4270375" y="1700808"/>
            <a:ext cx="3657600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110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              МАСТЕР – КЛАСС ПО        ТЕМЕ:  «НЕТРАДИЦИОННАЯ           ТЕХНИКА   РИСОВАНИЯ»</vt:lpstr>
      <vt:lpstr>                               Рисование  зубной  пастой с   использованием  капустного  листа </vt:lpstr>
      <vt:lpstr>Слайд 3</vt:lpstr>
      <vt:lpstr>Слайд 4</vt:lpstr>
      <vt:lpstr>Слайд 5</vt:lpstr>
      <vt:lpstr>Слайд 6</vt:lpstr>
      <vt:lpstr>Слайд 7</vt:lpstr>
      <vt:lpstr>Слайд 8</vt:lpstr>
      <vt:lpstr>     На другой  лист  капусты  нанесли                                                                                просто  зубную  пасту </vt:lpstr>
      <vt:lpstr>                             Перевернули …            И получили... "Зимний лес ночью"</vt:lpstr>
      <vt:lpstr>Слайд 11</vt:lpstr>
      <vt:lpstr>                Наши работы</vt:lpstr>
      <vt:lpstr>   Экспериментируйте и удивляйтесь!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по теме: «Нетрадиционная техника рисования»</dc:title>
  <dc:creator>Андрей</dc:creator>
  <cp:lastModifiedBy>Андрей</cp:lastModifiedBy>
  <cp:revision>13</cp:revision>
  <dcterms:created xsi:type="dcterms:W3CDTF">2014-03-21T10:27:15Z</dcterms:created>
  <dcterms:modified xsi:type="dcterms:W3CDTF">2014-03-22T21:32:38Z</dcterms:modified>
</cp:coreProperties>
</file>