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C50C-8268-4F15-A4D5-817BBD0DCC47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EFEF-B599-48AF-A094-9611B6578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1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C50C-8268-4F15-A4D5-817BBD0DCC47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EFEF-B599-48AF-A094-9611B6578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60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C50C-8268-4F15-A4D5-817BBD0DCC47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EFEF-B599-48AF-A094-9611B6578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1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C50C-8268-4F15-A4D5-817BBD0DCC47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EFEF-B599-48AF-A094-9611B6578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7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C50C-8268-4F15-A4D5-817BBD0DCC47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EFEF-B599-48AF-A094-9611B6578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7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C50C-8268-4F15-A4D5-817BBD0DCC47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EFEF-B599-48AF-A094-9611B6578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61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C50C-8268-4F15-A4D5-817BBD0DCC47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EFEF-B599-48AF-A094-9611B6578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6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C50C-8268-4F15-A4D5-817BBD0DCC47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EFEF-B599-48AF-A094-9611B6578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32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C50C-8268-4F15-A4D5-817BBD0DCC47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EFEF-B599-48AF-A094-9611B6578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7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C50C-8268-4F15-A4D5-817BBD0DCC47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EFEF-B599-48AF-A094-9611B6578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36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C50C-8268-4F15-A4D5-817BBD0DCC47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EFEF-B599-48AF-A094-9611B6578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6C50C-8268-4F15-A4D5-817BBD0DCC47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1EFEF-B599-48AF-A094-9611B6578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4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1" y="381000"/>
            <a:ext cx="110947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«Три кита в музыке»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(старший дошкольный возраст)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3440" y="4434840"/>
            <a:ext cx="10789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Жиганова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 В.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Шимановск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44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8461"/>
            <a:ext cx="12192000" cy="4999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6320" y="396240"/>
            <a:ext cx="3992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Три кита есть в музыке. Не знали?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Держится вся музыка – на них.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Это: песня, танец. Посчитали?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Двух назвали. Марш – вот третий кит.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4640" y="396240"/>
            <a:ext cx="36193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Три кита – три основные жанра,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Без которых нет симфоний, пьес.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С ними мы знакомимся так рано,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Что не вспомним первый интерес.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7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44263" y="4800600"/>
            <a:ext cx="55477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Колыбельную нам пели мамы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Или бабушки. Сквозь негу сна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«Баю - бай» звучало тихо, плавно.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Песенка – задумчива, нежна.</a:t>
            </a:r>
          </a:p>
        </p:txBody>
      </p:sp>
    </p:spTree>
    <p:extLst>
      <p:ext uri="{BB962C8B-B14F-4D97-AF65-F5344CB8AC3E}">
        <p14:creationId xmlns:p14="http://schemas.microsoft.com/office/powerpoint/2010/main" val="359253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217477"/>
            <a:ext cx="5273040" cy="64471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746760" y="853440"/>
            <a:ext cx="5149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Стали старше. Года в три – четыре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Дети очень любят танцевать: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3" y="2053769"/>
            <a:ext cx="5497615" cy="40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3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5840" y="4907280"/>
            <a:ext cx="85312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/>
              <a:t>Двигаться под музыку учились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>И под марш – «раз - два» - маршировать.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153217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06" y="497857"/>
            <a:ext cx="3895724" cy="33978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20" y="3566160"/>
            <a:ext cx="3684786" cy="3002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581351"/>
            <a:ext cx="3230880" cy="3230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581350"/>
            <a:ext cx="55918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Чтобы познакомиться поближе,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В гости пригласим мы трёх китов: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«Песня, танец, марш – сюда плывите.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>Нужен знаний нам большой улов».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31804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41</Words>
  <Application>Microsoft Office PowerPoint</Application>
  <PresentationFormat>Широкоэкранный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Kuznetsov Roman</dc:creator>
  <cp:lastModifiedBy>Учетная запись Майкрософт</cp:lastModifiedBy>
  <cp:revision>4</cp:revision>
  <dcterms:created xsi:type="dcterms:W3CDTF">2024-01-08T14:04:14Z</dcterms:created>
  <dcterms:modified xsi:type="dcterms:W3CDTF">2024-04-07T10:34:23Z</dcterms:modified>
</cp:coreProperties>
</file>