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7BD16-9384-4CBC-B52A-70EDD3A87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0C544B-6483-4042-8727-36E772C82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97BB2E-9ECE-4A5F-BEA8-34CA5398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0A1B2-62EE-4D8A-9FBC-CBF8EFD46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C257DF-1B8A-478A-ACC7-D484E4D2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EF43C-B18C-416F-AE5A-6F5C1D5DA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4D4821-CF20-47CE-A1A6-14E69746D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1D7E82-1497-4D6F-B2BD-99D3E4DE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74FECB-974C-4179-8C01-3A8C6821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D9DB75-A549-4D27-B602-C89F2546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6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0442C6-FCB8-4C2B-AE6D-A964CC4AB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313A01-904E-4013-AF3C-D9A916DBF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1DE505-2008-4910-AD05-D82E22EE7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7EB28C-C16D-46CB-87E1-5B58D498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981031-12E5-44BF-886C-276F308A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6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F95F9-6664-4554-BF1E-6F960570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06F8BF-FCC5-43EB-90F2-51B9F3682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69F9CC-A5FE-4AD0-A254-B8A85C80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4C6FC9-BD2B-4DB9-A5B2-7D560758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193948-B8DF-4313-BE4B-2E55D38FD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4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7138A-97C2-4A9A-AC36-F87569C4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3F3864-D614-47D2-88BA-7A9084E7E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A09D78-F603-481C-AC7D-5165FA92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D103C6-FECD-4339-B3EC-D67C26313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7938CF-AF72-4C77-947E-7BEB8488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1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484EC-AB01-41C0-AAA2-2499D355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3E8A15-8C5D-4EE3-8259-C42CCBA12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D19F56-C5BD-498A-97F6-F2FCA2A23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85BFCE-C325-49E2-94AA-B0FEC71C9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756FF2-BB4B-4383-A939-188347C6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101BB3-3528-45A5-AF1E-BA2D90A0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4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8D2D1-0E30-409F-AE66-2B575F7C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DBABB2-75DC-44C0-B70F-BA814DDE6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30B23B-19B7-419E-A14E-02CB027F2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964243-B82D-4BE7-ABCC-15EF2A1AA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44D24A-7F28-4821-B9EE-2DAC7C9AB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47C0CF-AF2B-478A-B2BD-B6626876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C59214-5F99-493B-9086-94A3303AD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BFDA7F-FF99-4ABB-90F0-E220EAE1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2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E7CF5-A387-4881-ADE0-01668DE83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C573B3-7834-47A1-B62A-D297D557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F98924-8577-4E1C-A2E3-D32DDCC2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2AC78D-FC2B-4D08-A89D-8D4426A7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7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30A6BD-D04D-4838-8C55-DD9B965C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89992E-1BA6-4203-91CF-7BE8E6A7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3844B3-9ADB-4D65-BE4F-F1801FE7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E9C2C-861D-4633-9E66-668FBC8BD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4AA39F-E65D-4CCB-921C-B5D2597CB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BDC360-81B2-482E-B1D9-2BD5CC3FF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3C1AD6-8BC7-4987-ABEF-0908C00B4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37D2A0-BF9A-4472-9F56-8E22C2915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438781-5004-48C4-BF0E-28E1464D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2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727D66-EC4B-4DFC-9278-E130A4B6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F16F625-B23E-4EF1-9678-727626D5B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A99F1C-0B09-410D-881D-67009F43E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70D2AD-110E-407A-A526-BF0C14E4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93AB8B-0258-4771-9DF9-E38E9D34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0119DB-BA2C-4E4B-AB8B-31632CC5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62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687A9-BB5D-4E07-9A03-39321ECA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D6D3BB-DC62-4825-8C85-E08A09D7D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C4C7FC-917A-4876-AA7C-1573791DC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8BA0-EADA-4476-ABB0-08DC33EE3179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21864-1CFB-4B84-B9A9-64D06AE13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0722D0-9ED7-497F-A0D2-41F5681CC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E811-7EB2-411E-A33B-69F2A2930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93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7A255-7CEE-466D-B612-CAA97C583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637" y="1122363"/>
            <a:ext cx="11118272" cy="2387600"/>
          </a:xfrm>
        </p:spPr>
        <p:txBody>
          <a:bodyPr anchor="ctr"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«Камешки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Марблс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– разноцветное счастье детей»</a:t>
            </a:r>
            <a:endParaRPr lang="ru-RU" sz="2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115A33-A558-4077-B282-E487DDDEB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9909" y="4052455"/>
            <a:ext cx="9144000" cy="2701635"/>
          </a:xfrm>
        </p:spPr>
        <p:txBody>
          <a:bodyPr>
            <a:normAutofit fontScale="92500"/>
          </a:bodyPr>
          <a:lstStyle/>
          <a:p>
            <a:pPr marL="2700655" algn="r">
              <a:lnSpc>
                <a:spcPct val="115000"/>
              </a:lnSpc>
              <a:spcAft>
                <a:spcPts val="0"/>
              </a:spcAft>
              <a:tabLst>
                <a:tab pos="123825" algn="l"/>
                <a:tab pos="3322955" algn="ctr"/>
              </a:tabLst>
            </a:pPr>
            <a:r>
              <a:rPr lang="ru-RU" sz="3000" b="1" dirty="0">
                <a:latin typeface="Times New Roman" panose="02020603050405020304" pitchFamily="18" charset="0"/>
              </a:rPr>
              <a:t>в</a:t>
            </a:r>
            <a:r>
              <a:rPr lang="ru-RU" sz="3000" b="1" dirty="0">
                <a:effectLst/>
                <a:latin typeface="Times New Roman" panose="02020603050405020304" pitchFamily="18" charset="0"/>
              </a:rPr>
              <a:t>оспитатель </a:t>
            </a:r>
          </a:p>
          <a:p>
            <a:pPr marL="2700655" algn="r">
              <a:lnSpc>
                <a:spcPct val="115000"/>
              </a:lnSpc>
              <a:spcAft>
                <a:spcPts val="0"/>
              </a:spcAft>
              <a:tabLst>
                <a:tab pos="123825" algn="l"/>
                <a:tab pos="3322955" algn="ctr"/>
              </a:tabLst>
            </a:pPr>
            <a:r>
              <a:rPr lang="ru-RU" sz="3000" b="1" dirty="0">
                <a:effectLst/>
                <a:latin typeface="Times New Roman" panose="02020603050405020304" pitchFamily="18" charset="0"/>
              </a:rPr>
              <a:t>МАДОУ №6 </a:t>
            </a:r>
            <a:r>
              <a:rPr lang="ru-RU" sz="3000" b="1" dirty="0" err="1">
                <a:effectLst/>
                <a:latin typeface="Times New Roman" panose="02020603050405020304" pitchFamily="18" charset="0"/>
              </a:rPr>
              <a:t>г.Шимановска</a:t>
            </a:r>
            <a:r>
              <a:rPr lang="ru-RU" sz="3000" b="1" dirty="0">
                <a:effectLst/>
                <a:latin typeface="Times New Roman" panose="02020603050405020304" pitchFamily="18" charset="0"/>
              </a:rPr>
              <a:t> </a:t>
            </a:r>
            <a:endParaRPr lang="ru-RU" sz="3900" b="1" dirty="0">
              <a:effectLst/>
            </a:endParaRPr>
          </a:p>
          <a:p>
            <a:pPr marL="2243138" algn="r">
              <a:lnSpc>
                <a:spcPct val="115000"/>
              </a:lnSpc>
              <a:spcAft>
                <a:spcPts val="0"/>
              </a:spcAft>
              <a:tabLst>
                <a:tab pos="123825" algn="l"/>
                <a:tab pos="2590800" algn="ctr"/>
                <a:tab pos="8512175" algn="l"/>
              </a:tabLst>
            </a:pPr>
            <a:r>
              <a:rPr lang="ru-RU" sz="3000" b="1" dirty="0">
                <a:effectLst/>
                <a:latin typeface="Times New Roman" panose="02020603050405020304" pitchFamily="18" charset="0"/>
              </a:rPr>
              <a:t>высшей квалификационной категории</a:t>
            </a:r>
            <a:endParaRPr lang="ru-RU" sz="3900" b="1" dirty="0">
              <a:effectLst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3000" b="1" dirty="0">
                <a:effectLst/>
                <a:latin typeface="Times New Roman" panose="02020603050405020304" pitchFamily="18" charset="0"/>
              </a:rPr>
              <a:t>                            Чеканова Светлана Евгеньевна</a:t>
            </a:r>
            <a:endParaRPr lang="ru-RU" sz="3900" b="1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08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9DE9A-6CCF-48E4-9287-4DEBFD2A2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0"/>
            <a:ext cx="11146971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Камешки </a:t>
            </a:r>
            <a:r>
              <a:rPr lang="ru-RU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Марблс</a:t>
            </a:r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ru-RU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048735-9E51-4548-906C-0E51F7816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6" y="1325563"/>
            <a:ext cx="10755086" cy="531472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Марблс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созданные человеком разноцветные стеклянные шарики или плоские камешки. Они могут быть сделаны из глины, дерева, пластика или чаще всего из стекла. </a:t>
            </a:r>
          </a:p>
          <a:p>
            <a:pPr algn="just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Камешки получили свое название от английского </a:t>
            </a:r>
            <a:r>
              <a:rPr lang="ru-RU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marbles</a:t>
            </a:r>
            <a:r>
              <a:rPr lang="ru-RU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(то есть мраморные). Они имеют разнообразную цветовую гамму.</a:t>
            </a:r>
            <a:endParaRPr lang="ru-RU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25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D99FED-7170-46D8-9BB8-FB4B4E41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43" y="391886"/>
            <a:ext cx="10961914" cy="646611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камешков «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Марблс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– один из нетрадиционных приемов обучения, интересный для детей. Это универсальное пособие представляет собой готовые наборы стеклянных камешков разного цвета и различные задания с ними.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вызывают у детей чувства радости, счастья, стремление трогать, щупать, перебирать и играть с ними. Радостные эмоции повышают работоспособность, снижают утомляемость, это благотворно сказывается на общем состоянии здоровья детей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76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EBD9AD6A-656E-4391-BB77-006CDB370A81}"/>
              </a:ext>
            </a:extLst>
          </p:cNvPr>
          <p:cNvSpPr txBox="1">
            <a:spLocks/>
          </p:cNvSpPr>
          <p:nvPr/>
        </p:nvSpPr>
        <p:spPr>
          <a:xfrm>
            <a:off x="615043" y="195943"/>
            <a:ext cx="10961914" cy="666205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при использовании камешков </a:t>
            </a:r>
            <a:r>
              <a:rPr lang="ru-RU" sz="36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Марблс</a:t>
            </a:r>
            <a:r>
              <a:rPr lang="ru-RU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работе с детьми дошкольного возраста</a:t>
            </a:r>
            <a:r>
              <a:rPr lang="ru-RU" sz="3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развитие общей и мелкой моторики рук.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задачи: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координацию движений пальцев и кистей рук.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мышление, ориентировку на плоскости.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над запоминанием цвета,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цветотерапия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Обогащение словарного запаса.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фонематических представлений.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внимание и памяти.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творческих возможностей ребёнка.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86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D5E4740B-4819-457F-8088-E2AEB224F602}"/>
              </a:ext>
            </a:extLst>
          </p:cNvPr>
          <p:cNvSpPr txBox="1"/>
          <p:nvPr/>
        </p:nvSpPr>
        <p:spPr>
          <a:xfrm>
            <a:off x="500743" y="253586"/>
            <a:ext cx="11059886" cy="638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игр с применением камешек «</a:t>
            </a:r>
            <a:r>
              <a:rPr lang="ru-RU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Марблс</a:t>
            </a: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800" b="1" dirty="0">
                <a:solidFill>
                  <a:srgbClr val="00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Использование камешков </a:t>
            </a:r>
            <a:r>
              <a:rPr lang="ru-RU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Марблс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изучении лексических тем. 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Звуко-буквенный анализ слов.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Составление предложений. 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Формирование элементарных математических представлений.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Развитие сенсорных представлений.   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Развитие пространственных представлений и предложно-падежных конструкций.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Развитие грамматического строя речи (словоизменение и словообразование, согласование).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Развитие фонематического представления (позволяет закрепить правильное произношение оппозиционных звуков).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Самомассаж камешками «</a:t>
            </a:r>
            <a:r>
              <a:rPr lang="ru-RU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Марблс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Логические игры с «</a:t>
            </a:r>
            <a:r>
              <a:rPr lang="ru-RU" sz="2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Марблс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19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297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«Камешки Марблс – разноцветное счастье детей»</vt:lpstr>
      <vt:lpstr>Камешки Марблс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«Камешки Марблс – разноцветное счастье детей»</dc:title>
  <dc:creator>Sveta</dc:creator>
  <cp:lastModifiedBy>Sveta</cp:lastModifiedBy>
  <cp:revision>1</cp:revision>
  <dcterms:created xsi:type="dcterms:W3CDTF">2021-10-18T08:30:23Z</dcterms:created>
  <dcterms:modified xsi:type="dcterms:W3CDTF">2021-10-18T10:14:03Z</dcterms:modified>
</cp:coreProperties>
</file>