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84A33"/>
    <a:srgbClr val="79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9E4-C4E4-4193-8474-A41EA7AEA36F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C4B-4609-45F3-BDE6-808C14FD3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prosto.ru/kak-914060-chto-takoe-sinkveyn-i-kak-ego-sostavly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5" y="-8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Муниципальное автономное дошкольное образовательное учреждение «Детский сад </a:t>
            </a:r>
            <a:r>
              <a:rPr lang="ru-RU" sz="2000" dirty="0" smtClean="0">
                <a:solidFill>
                  <a:srgbClr val="008000"/>
                </a:solidFill>
              </a:rPr>
              <a:t>№6</a:t>
            </a:r>
            <a:r>
              <a:rPr lang="ru-RU" sz="2000" dirty="0" smtClean="0">
                <a:solidFill>
                  <a:srgbClr val="008000"/>
                </a:solidFill>
              </a:rPr>
              <a:t>»</a:t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2000" dirty="0" smtClean="0">
                <a:solidFill>
                  <a:srgbClr val="008000"/>
                </a:solidFill>
              </a:rPr>
              <a:t/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5400" dirty="0" smtClean="0">
                <a:solidFill>
                  <a:srgbClr val="7030A0"/>
                </a:solidFill>
              </a:rPr>
              <a:t>«Детям о весне»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презентация для детей старшего дошкольного возраста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94" y="4653136"/>
            <a:ext cx="6948721" cy="64807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8000"/>
                </a:solidFill>
              </a:rPr>
              <a:t>Выполнила: </a:t>
            </a:r>
            <a:r>
              <a:rPr lang="ru-RU" sz="2000" dirty="0" err="1" smtClean="0">
                <a:solidFill>
                  <a:srgbClr val="008000"/>
                </a:solidFill>
              </a:rPr>
              <a:t>Жиганова</a:t>
            </a:r>
            <a:r>
              <a:rPr lang="ru-RU" sz="2000" dirty="0" smtClean="0">
                <a:solidFill>
                  <a:srgbClr val="008000"/>
                </a:solidFill>
              </a:rPr>
              <a:t> С.Н.</a:t>
            </a:r>
            <a:r>
              <a:rPr lang="ru-RU" sz="2000" dirty="0" smtClean="0">
                <a:solidFill>
                  <a:srgbClr val="008000"/>
                </a:solidFill>
              </a:rPr>
              <a:t>.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2050" name="Picture 2" descr="https://stroydesign24.ru/pics/kislitsa-kartinka-dlya-detey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897" y="4009135"/>
            <a:ext cx="2739032" cy="24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0/04/03/s_5e8716e06a6a7/1404235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204412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28384" y="6186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632966" cy="72008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</a:rPr>
              <a:t>А</a:t>
            </a:r>
            <a:r>
              <a:rPr lang="ru-RU" sz="2500" dirty="0" smtClean="0">
                <a:solidFill>
                  <a:srgbClr val="7030A0"/>
                </a:solidFill>
              </a:rPr>
              <a:t> солнышко весеннее играет со снежком</a:t>
            </a:r>
            <a:br>
              <a:rPr lang="ru-RU" sz="2500" dirty="0" smtClean="0">
                <a:solidFill>
                  <a:srgbClr val="7030A0"/>
                </a:solidFill>
              </a:rPr>
            </a:br>
            <a:r>
              <a:rPr lang="ru-RU" sz="2500" dirty="0" smtClean="0">
                <a:solidFill>
                  <a:srgbClr val="7030A0"/>
                </a:solidFill>
              </a:rPr>
              <a:t>И свесились капризные сосульки за окном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32856"/>
            <a:ext cx="4112905" cy="309634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Прозрачные стекляшки,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Узорные висюльки,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проводах и крышах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Веселые сосульки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Блестят, переливаясь,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солнышке сверкают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капелькой блестящей,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Слезинкой, тихо тают.</a:t>
            </a:r>
          </a:p>
        </p:txBody>
      </p:sp>
      <p:pic>
        <p:nvPicPr>
          <p:cNvPr id="15362" name="Picture 2" descr="https://i.pinimg.com/736x/40/58/98/4058986a7a3a154364c60075aca8b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69" y="1124744"/>
            <a:ext cx="3914775" cy="553402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0" y="5949280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23" y="404664"/>
            <a:ext cx="846399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Весной трескается лед на реках и начинается </a:t>
            </a:r>
            <a:r>
              <a:rPr lang="ru-RU" sz="2500" dirty="0" smtClean="0">
                <a:solidFill>
                  <a:srgbClr val="C00000"/>
                </a:solidFill>
              </a:rPr>
              <a:t>ледоход</a:t>
            </a:r>
            <a:r>
              <a:rPr lang="ru-RU" sz="2500" dirty="0" smtClean="0">
                <a:solidFill>
                  <a:srgbClr val="7030A0"/>
                </a:solidFill>
              </a:rPr>
              <a:t>. Воды в реках становится много и реки выходят из берегов, вода заливает поля и луга – начинается </a:t>
            </a:r>
            <a:r>
              <a:rPr lang="ru-RU" sz="2500" dirty="0" smtClean="0">
                <a:solidFill>
                  <a:srgbClr val="C00000"/>
                </a:solidFill>
              </a:rPr>
              <a:t>паводок (или половодье).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s://novosti-dny.ru/uploads/posts/2018-04/vesennee-polovode-v-lnr-zavershaetsya-ugrozy-podtopleniya-net-video_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4"/>
          <a:stretch/>
        </p:blipFill>
        <p:spPr bwMode="auto">
          <a:xfrm>
            <a:off x="4067944" y="3284984"/>
            <a:ext cx="4866773" cy="339884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629/000e7190-a5a9770a/8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6832"/>
            <a:ext cx="4587322" cy="335274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38675" y="6054211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Весенние изменения в живой природе</a:t>
            </a:r>
            <a:br>
              <a:rPr lang="ru-RU" sz="2500" b="1" dirty="0">
                <a:solidFill>
                  <a:srgbClr val="7030A0"/>
                </a:solidFill>
              </a:rPr>
            </a:b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19675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деревья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468" y="4379394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насекомые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741" y="4410945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птицы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100" y="278092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животные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40119" y="119550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цветы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80920" cy="194421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С приходом тепла </a:t>
            </a:r>
            <a:r>
              <a:rPr lang="ru-RU" sz="2000" dirty="0" smtClean="0">
                <a:solidFill>
                  <a:srgbClr val="7030A0"/>
                </a:solidFill>
              </a:rPr>
              <a:t>у </a:t>
            </a:r>
            <a:r>
              <a:rPr lang="ru-RU" sz="2000" dirty="0">
                <a:solidFill>
                  <a:srgbClr val="7030A0"/>
                </a:solidFill>
              </a:rPr>
              <a:t>деревьев начинается </a:t>
            </a:r>
            <a:r>
              <a:rPr lang="ru-RU" sz="2000" dirty="0" err="1">
                <a:solidFill>
                  <a:srgbClr val="7030A0"/>
                </a:solidFill>
              </a:rPr>
              <a:t>сокодвижение</a:t>
            </a:r>
            <a:r>
              <a:rPr lang="ru-RU" sz="2000" dirty="0">
                <a:solidFill>
                  <a:srgbClr val="7030A0"/>
                </a:solidFill>
              </a:rPr>
              <a:t>: их корни активно вбирают влагу из почвы. Жидкость, попадая в ствол и ветви дерева, растворяет питательные вещества, </a:t>
            </a:r>
            <a:r>
              <a:rPr lang="ru-RU" sz="2000" dirty="0" smtClean="0">
                <a:solidFill>
                  <a:srgbClr val="7030A0"/>
                </a:solidFill>
              </a:rPr>
              <a:t>и </a:t>
            </a:r>
            <a:r>
              <a:rPr lang="ru-RU" sz="2000" dirty="0">
                <a:solidFill>
                  <a:srgbClr val="7030A0"/>
                </a:solidFill>
              </a:rPr>
              <a:t>разносит их ко всем частям растения. </a:t>
            </a:r>
            <a:r>
              <a:rPr lang="ru-RU" sz="2000" dirty="0" smtClean="0">
                <a:solidFill>
                  <a:srgbClr val="7030A0"/>
                </a:solidFill>
              </a:rPr>
              <a:t> Через </a:t>
            </a:r>
            <a:r>
              <a:rPr lang="ru-RU" sz="2000" dirty="0">
                <a:solidFill>
                  <a:srgbClr val="7030A0"/>
                </a:solidFill>
              </a:rPr>
              <a:t>некоторое время после начала </a:t>
            </a:r>
            <a:r>
              <a:rPr lang="ru-RU" sz="2000" dirty="0" err="1">
                <a:solidFill>
                  <a:srgbClr val="7030A0"/>
                </a:solidFill>
              </a:rPr>
              <a:t>сокодвижения</a:t>
            </a:r>
            <a:r>
              <a:rPr lang="ru-RU" sz="2000" dirty="0">
                <a:solidFill>
                  <a:srgbClr val="7030A0"/>
                </a:solidFill>
              </a:rPr>
              <a:t> набухают </a:t>
            </a:r>
            <a:r>
              <a:rPr lang="ru-RU" sz="2000" dirty="0">
                <a:solidFill>
                  <a:srgbClr val="7030A0"/>
                </a:solidFill>
                <a:hlinkClick r:id="rId3"/>
              </a:rPr>
              <a:t>почки</a:t>
            </a:r>
            <a:r>
              <a:rPr lang="ru-RU" sz="2000" dirty="0">
                <a:solidFill>
                  <a:srgbClr val="7030A0"/>
                </a:solidFill>
              </a:rPr>
              <a:t> деревьев и кустарников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Позже из почек появляются молодые листочки. У плодовых деревьев и кустарников распускаются цветы.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https://avatars.mds.yandex.net/get-pdb/989257/fcae22e7-6cc8-4a2c-8c21-f61ba508e005/s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3538779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photosight.ru/img/5/791/5175255_x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12368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179512" y="61404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На полях и лугах распускаются первые весенние цветы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luganskkidslibrary.files.wordpress.com/2014/04/430651-5616x37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86861"/>
            <a:ext cx="2736304" cy="328123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11268" name="Picture 4" descr="http://rasfokus.ru/images/photos/medium/88d8bc926f70fad9653162aa6e4083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10" y="2204864"/>
            <a:ext cx="2517625" cy="328123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474" y="55162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ать-и-мачеха</a:t>
            </a:r>
            <a:endParaRPr lang="ru-RU" dirty="0"/>
          </a:p>
        </p:txBody>
      </p:sp>
      <p:pic>
        <p:nvPicPr>
          <p:cNvPr id="11270" name="Picture 6" descr="http://i.mycdn.me/i?r=AzEPZsRbOZEKgBhR0XGMT1RkY3Wbh3YU5cvaNNKdY9aM86aKTM5SRkZCeTgDn6uOy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72" y="1681465"/>
            <a:ext cx="2304256" cy="3358006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4338" y="5085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медуница</a:t>
            </a:r>
            <a:endParaRPr lang="ru-RU" dirty="0"/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60666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Меняется и жизнь животных. Животные леса, находившиеся в зимней спячке (медведи, барсуки, ежи и др.), пробуждаются и покидают свои убежища. </a:t>
            </a:r>
            <a:r>
              <a:rPr lang="ru-RU" sz="2200" dirty="0" smtClean="0">
                <a:solidFill>
                  <a:srgbClr val="7030A0"/>
                </a:solidFill>
              </a:rPr>
              <a:t>У животных к </a:t>
            </a:r>
            <a:r>
              <a:rPr lang="ru-RU" sz="2200" dirty="0">
                <a:solidFill>
                  <a:srgbClr val="7030A0"/>
                </a:solidFill>
              </a:rPr>
              <a:t>концу весны появляется потомство.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1958015"/>
            <a:ext cx="8229600" cy="334319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i.pinimg.com/originals/39/28/30/392830ad2054b885ec78be4c06abe1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254511" cy="453590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EJRdvN0W4AchWP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958015"/>
            <a:ext cx="3488519" cy="4540669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12360" y="6067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 животных начинается линька: густой, теплый </a:t>
            </a:r>
            <a:r>
              <a:rPr lang="ru-RU" sz="2400" dirty="0" smtClean="0">
                <a:solidFill>
                  <a:srgbClr val="7030A0"/>
                </a:solidFill>
              </a:rPr>
              <a:t>зимний </a:t>
            </a:r>
            <a:r>
              <a:rPr lang="ru-RU" sz="2400" dirty="0">
                <a:solidFill>
                  <a:srgbClr val="7030A0"/>
                </a:solidFill>
              </a:rPr>
              <a:t>мех сменяется более легким «летним» волосяным покровом</a:t>
            </a:r>
            <a:r>
              <a:rPr lang="ru-RU" sz="2400" dirty="0" smtClean="0">
                <a:solidFill>
                  <a:srgbClr val="7030A0"/>
                </a:solidFill>
              </a:rPr>
              <a:t>. А заяц и белка меняют ещё и окраску шерсти.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.pinimg.com/736x/e9/9c/c5/e99cc555ef904101a3470e91a08e26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4520928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99px.ru/sstorage/56/2019/01/1280119142326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6342"/>
            <a:ext cx="3030262" cy="454539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51520" y="61415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8712968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Весной на родину возвращаются перелетные птицы. Начало весны связывают </a:t>
            </a:r>
            <a:r>
              <a:rPr lang="ru-RU" sz="2000" dirty="0">
                <a:solidFill>
                  <a:srgbClr val="7030A0"/>
                </a:solidFill>
              </a:rPr>
              <a:t>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8434" name="Picture 2" descr="https://avatars.mds.yandex.net/get-pdb/367895/2890fc0a-e1e8-4429-ad0f-df295030d4f8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90"/>
          <a:stretch/>
        </p:blipFill>
        <p:spPr bwMode="auto">
          <a:xfrm>
            <a:off x="3173288" y="2780928"/>
            <a:ext cx="2808312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pdnr.ru/studopediaru/baza28/3453600210922.fil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36" y="2365187"/>
            <a:ext cx="2763631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get-pdb/906476/3d101470-030e-4d1c-bf08-b462d297ebbc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7" y="2385205"/>
            <a:ext cx="2545811" cy="3659603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410388" y="62382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Весна радует первыми ласковыми солнечными лучами, зеленой травкой и цветением деревьев</a:t>
            </a:r>
            <a:r>
              <a:rPr lang="ru-RU" sz="2000" dirty="0" smtClean="0">
                <a:solidFill>
                  <a:srgbClr val="7030A0"/>
                </a:solidFill>
              </a:rPr>
              <a:t>. В </a:t>
            </a:r>
            <a:r>
              <a:rPr lang="ru-RU" sz="2000" dirty="0">
                <a:solidFill>
                  <a:srgbClr val="7030A0"/>
                </a:solidFill>
              </a:rPr>
              <a:t>это время просыпаются после продолжительного сна разные насекомые, наполняющие воздух вокруг жужжанием, стрекотом и яркими </a:t>
            </a:r>
            <a:r>
              <a:rPr lang="ru-RU" sz="2000" dirty="0" smtClean="0">
                <a:solidFill>
                  <a:srgbClr val="7030A0"/>
                </a:solidFill>
              </a:rPr>
              <a:t>красками.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cdn.photosight.ru/img/9/d70/6898488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10948"/>
            <a:ext cx="2736304" cy="342230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gorodnash.ru/wp-content/uploads/2019/06/borba-s-muravyami01-e1561395124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631" y="2843176"/>
            <a:ext cx="2794536" cy="3517852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cdn.pixabay.com/photo/2020/01/23/16/00/butterfly-4787983_12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310948"/>
            <a:ext cx="2601880" cy="350359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251520" y="61383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</a:t>
            </a:r>
            <a:r>
              <a:rPr lang="ru-RU" sz="2000" dirty="0" smtClean="0">
                <a:solidFill>
                  <a:srgbClr val="7030A0"/>
                </a:solidFill>
              </a:rPr>
              <a:t>картофель, обработать от вредителей и побелить стволы плодовых деревьев и кустарников.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ds05.infourok.ru/uploads/ex/0d7c/00114b8b-ca4ad1e6/hello_html_m5560ba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16832"/>
            <a:ext cx="3993844" cy="462262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.labirint.ru/rcimg/78f26fbd40a07ae58683015dba9fd0f1/1920x1080/comments_pic/0918/01labculb1241075906.jpg?12410758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922591"/>
            <a:ext cx="3710807" cy="461686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47432" y="6217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9051E"/>
                </a:solidFill>
                <a:hlinkClick r:id="rId3" action="ppaction://hlinksldjump"/>
              </a:rPr>
              <a:t>Весенние месяцы</a:t>
            </a:r>
            <a:endParaRPr lang="ru-RU" sz="3600" b="1" dirty="0">
              <a:solidFill>
                <a:srgbClr val="7905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58568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Т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руд человека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8481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84A33"/>
                </a:solidFill>
                <a:hlinkClick r:id="rId5" action="ppaction://hlinksldjump"/>
              </a:rPr>
              <a:t>Неживая природа весной</a:t>
            </a:r>
            <a:endParaRPr lang="ru-RU" sz="3200" b="1" dirty="0">
              <a:solidFill>
                <a:srgbClr val="484A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57301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Живая природа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4" y="21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0066" y="1916832"/>
            <a:ext cx="52501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02" y="30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Весна включает в себя три месяца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1520" y="134723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МАРТ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13248" y="2805189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АПРЕЛЬ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3768" y="444515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МАЙ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Ручейки бегут быстрее,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Светит солнышко теплее.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Воробей погоде рад –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Заглянул к нам месяц… </a:t>
            </a:r>
            <a:r>
              <a:rPr lang="ru-RU" sz="2800" b="1" dirty="0" smtClean="0">
                <a:solidFill>
                  <a:srgbClr val="FF0000"/>
                </a:solidFill>
              </a:rPr>
              <a:t>(март)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thepresentation.ru/img/thumbs/6381b9905ce4b7c45b7cdb0349da822e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12767" cy="482185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lipart-best.com/img/sparrow/sparrow-clip-ar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913884"/>
            <a:ext cx="1483844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небе жаворонка трель-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гости к нам пришел</a:t>
            </a:r>
            <a:r>
              <a:rPr lang="ru-RU" sz="2500" dirty="0" smtClean="0">
                <a:solidFill>
                  <a:srgbClr val="7030A0"/>
                </a:solidFill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</a:rPr>
              <a:t>(апрель)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1.bp.blogspot.com/-P1WM-XrllqQ/XqNEDAs6t0I/AAAAAAAACnc/eoHfStalkMAb7a3WzKAhBJTeWia3uwdMACLcBGAsYHQ/s1600/vesna-zhivotnyj_m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7" y="1964398"/>
            <a:ext cx="6844575" cy="460712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Сад примерил белый цвет,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Соловей поет сонет,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зелень наш оделся </a:t>
            </a:r>
            <a:r>
              <a:rPr lang="ru-RU" sz="2500" dirty="0" smtClean="0">
                <a:solidFill>
                  <a:srgbClr val="7030A0"/>
                </a:solidFill>
              </a:rPr>
              <a:t>край – </a:t>
            </a:r>
            <a:br>
              <a:rPr lang="ru-RU" sz="2500" dirty="0" smtClean="0">
                <a:solidFill>
                  <a:srgbClr val="7030A0"/>
                </a:solidFill>
              </a:rPr>
            </a:br>
            <a:r>
              <a:rPr lang="ru-RU" sz="2500" dirty="0" smtClean="0">
                <a:solidFill>
                  <a:srgbClr val="7030A0"/>
                </a:solidFill>
              </a:rPr>
              <a:t>Нас </a:t>
            </a:r>
            <a:r>
              <a:rPr lang="ru-RU" sz="2500" dirty="0">
                <a:solidFill>
                  <a:srgbClr val="7030A0"/>
                </a:solidFill>
              </a:rPr>
              <a:t>теплом встречает</a:t>
            </a:r>
            <a:r>
              <a:rPr lang="ru-RU" sz="2500" dirty="0" smtClean="0">
                <a:solidFill>
                  <a:srgbClr val="7030A0"/>
                </a:solidFill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</a:rPr>
              <a:t>(май)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snezhinka48.ru/wp-content/uploads/2019/04/img_56f68b514f7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99" y="1941549"/>
            <a:ext cx="6792689" cy="445938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</a:rPr>
              <a:t>Весна – это удивительное время года, когда вся природа просыпается после зимнего сна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0886" y="151288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солнце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9535" y="386715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Ледоход, паводок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886" y="386021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сосульки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7444" y="151288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снег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С приходом весны солнце светит ярче, становится теплее и увеличивается продолжительность светового дня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.ytimg.com/vi/AGtK_N8AxR4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772816"/>
            <a:ext cx="6734065" cy="4608512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51520" y="6067004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11" y="8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7030A0"/>
                </a:solidFill>
              </a:rPr>
              <a:t>Весной </a:t>
            </a:r>
            <a:r>
              <a:rPr lang="ru-RU" sz="2800" dirty="0">
                <a:solidFill>
                  <a:srgbClr val="7030A0"/>
                </a:solidFill>
              </a:rPr>
              <a:t>тает снег, бегут </a:t>
            </a:r>
            <a:r>
              <a:rPr lang="ru-RU" sz="2800" dirty="0" smtClean="0">
                <a:solidFill>
                  <a:srgbClr val="7030A0"/>
                </a:solidFill>
              </a:rPr>
              <a:t>ручьи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и появляются </a:t>
            </a:r>
            <a:r>
              <a:rPr lang="ru-RU" sz="2800" dirty="0" smtClean="0">
                <a:solidFill>
                  <a:srgbClr val="7030A0"/>
                </a:solidFill>
              </a:rPr>
              <a:t>проталины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281257" cy="100811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Веселые проталины проснулись ото сна,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Как </a:t>
            </a:r>
            <a:r>
              <a:rPr lang="ru-RU" dirty="0">
                <a:solidFill>
                  <a:srgbClr val="C00000"/>
                </a:solidFill>
              </a:rPr>
              <a:t>здорово, как рады мы, что к нам </a:t>
            </a:r>
            <a:r>
              <a:rPr lang="ru-RU" dirty="0" smtClean="0">
                <a:solidFill>
                  <a:srgbClr val="C00000"/>
                </a:solidFill>
              </a:rPr>
              <a:t>идёт </a:t>
            </a:r>
            <a:r>
              <a:rPr lang="ru-RU" dirty="0">
                <a:solidFill>
                  <a:srgbClr val="C00000"/>
                </a:solidFill>
              </a:rPr>
              <a:t>весна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avatars.mds.yandex.net/get-pdb/1927647/589d0892-33b8-4cd8-a2ae-16f3678e1c5d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0023" y="1829983"/>
            <a:ext cx="6590732" cy="470355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79512" y="6048909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382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Муниципальное автономное дошкольное образовательное учреждение «Детский сад №6»    «Детям о весне» презентация для детей старшего дошкольного возраста</vt:lpstr>
      <vt:lpstr>Презентация PowerPoint</vt:lpstr>
      <vt:lpstr>Весна включает в себя три месяца</vt:lpstr>
      <vt:lpstr>Ручейки бегут быстрее, Светит солнышко теплее. Воробей погоде рад –  Заглянул к нам месяц… (март) </vt:lpstr>
      <vt:lpstr>Мишка вылез из берлоги, Грязь и лужи на дороге, В небе жаворонка трель- В гости к нам пришел… (апрель)</vt:lpstr>
      <vt:lpstr>Сад примерил белый цвет, Соловей поет сонет, В зелень наш оделся край –  Нас теплом встречает… (май)</vt:lpstr>
      <vt:lpstr>Весна – это удивительное время года, когда вся природа просыпается после зимнего сна</vt:lpstr>
      <vt:lpstr>С приходом весны солнце светит ярче, становится теплее и увеличивается продолжительность светового дня</vt:lpstr>
      <vt:lpstr>  Весной тает снег, бегут ручьи  и появляются проталины </vt:lpstr>
      <vt:lpstr>А солнышко весеннее играет со снежком И свесились капризные сосульки за окном</vt:lpstr>
      <vt:lpstr>Весной трескается лед на реках и начинается ледоход. Воды в реках становится много и реки выходят из берегов, вода заливает поля и луга – начинается паводок (или половодье).</vt:lpstr>
      <vt:lpstr>Весенние изменения в живой природе </vt:lpstr>
      <vt:lpstr>С приходом тепла у деревьев начинается сокодвижение: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сокодвижения набухают почки деревьев и кустарников. Позже из почек появляются молодые листочки. У плодовых деревьев и кустарников распускаются цветы. </vt:lpstr>
      <vt:lpstr>На полях и лугах распускаются первые весенние цветы</vt:lpstr>
      <vt:lpstr>  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vt:lpstr>
      <vt:lpstr>У животных начинается линька: густой, теплый зимний мех сменяется более легким «летним» волосяным покровом. А заяц и белка меняют ещё и окраску шерсти.</vt:lpstr>
      <vt:lpstr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 </vt:lpstr>
      <vt:lpstr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vt:lpstr>
      <vt:lpstr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№196» общеразвивающего вида    «Весна» презентация для детей старшего дошкольного возраста</dc:title>
  <dc:creator>Иван</dc:creator>
  <cp:lastModifiedBy>Учетная запись Майкрософт</cp:lastModifiedBy>
  <cp:revision>37</cp:revision>
  <dcterms:created xsi:type="dcterms:W3CDTF">2021-03-07T06:28:24Z</dcterms:created>
  <dcterms:modified xsi:type="dcterms:W3CDTF">2024-04-07T10:29:53Z</dcterms:modified>
</cp:coreProperties>
</file>