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3" r:id="rId4"/>
    <p:sldId id="277" r:id="rId5"/>
    <p:sldId id="287" r:id="rId6"/>
    <p:sldId id="278" r:id="rId7"/>
    <p:sldId id="288" r:id="rId8"/>
    <p:sldId id="279" r:id="rId9"/>
    <p:sldId id="289" r:id="rId10"/>
    <p:sldId id="280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6145-619A-46B2-8145-27F05621651C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9F923-A35D-4C16-88F1-6DD717A5D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9F923-A35D-4C16-88F1-6DD717A5DF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8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2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7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6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7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2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9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7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D399-5A4F-48BF-B6AB-6F32125A9617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C1B0-E246-4293-AC71-EFAFE52E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d0b89f77a1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5" y="-10244"/>
            <a:ext cx="9192005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8392" y="0"/>
            <a:ext cx="3527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Мир  полон звуков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Дина\Desktop\sinyaya_pevchaya_ptica_144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" y="-17698"/>
            <a:ext cx="3131295" cy="1957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на\Desktop\83661644_preview_c3c34e99972a1c3d38c13272f2bcbc3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87" y="4329419"/>
            <a:ext cx="1413520" cy="17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ина\Desktop\f4ifzp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91" y="960831"/>
            <a:ext cx="1738027" cy="18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ина\Desktop\6fe146a97f7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" y="1710804"/>
            <a:ext cx="4328290" cy="52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ина\Desktop\78361489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08450"/>
            <a:ext cx="3382963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ина\Desktop\MICROFN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93" y="2121285"/>
            <a:ext cx="3527118" cy="181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4867" y="101783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Мир, в котором мы живем, полон всевозможных звуков.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nch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Дина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r="12792"/>
          <a:stretch/>
        </p:blipFill>
        <p:spPr bwMode="auto">
          <a:xfrm>
            <a:off x="534864" y="701188"/>
            <a:ext cx="7535628" cy="16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307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400" b="1" i="1" dirty="0">
                <a:solidFill>
                  <a:srgbClr val="00B050"/>
                </a:solidFill>
              </a:rPr>
              <a:t>Си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» тоже хорошо поёт,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Но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домоседкою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слывёт.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Её нельзя нам не заметить,</a:t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Этаж её по счёту – третий</a:t>
            </a:r>
            <a:r>
              <a:rPr lang="ru-RU" dirty="0"/>
              <a:t>.</a:t>
            </a:r>
          </a:p>
        </p:txBody>
      </p:sp>
      <p:pic>
        <p:nvPicPr>
          <p:cNvPr id="6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8204"/>
            <a:ext cx="3460848" cy="27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&amp;Kcy;&amp;acy;&amp;dcy;&amp;rcy; &amp;icy;&amp;zcy; &amp;mcy;&amp;ucy;&amp;lcy;&amp;softcy;&amp;tcy;&amp;fcy;&amp;icy;&amp;lcy;&amp;softcy;&amp;mcy;&amp;acy; &amp;Rcy;&amp;iecy;&amp;kcy;&amp;scy;. 6. &amp;Rcy;&amp;iecy;&amp;kcy;&amp;scy; - &amp;dcy;&amp;ocy;&amp;mcy;&amp;ocy;&amp;scy;&amp;iecy;&amp;dcy;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2630"/>
            <a:ext cx="4381578" cy="3350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Дина\Desktop\musicnot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57" y="2672630"/>
            <a:ext cx="819370" cy="97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424887" y="3861709"/>
            <a:ext cx="63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nch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998" y="23664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До, ре, ми, фа, соль, ля, си,</a:t>
            </a:r>
            <a:br>
              <a:rPr lang="ru-RU" sz="2400" b="1" i="1" dirty="0"/>
            </a:br>
            <a:r>
              <a:rPr lang="ru-RU" sz="2400" b="1" i="1" dirty="0">
                <a:solidFill>
                  <a:srgbClr val="C00000"/>
                </a:solidFill>
              </a:rPr>
              <a:t>«Что же дальше?» – ты спроси,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А я тебе отвечу,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И между тем замечу: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Заполнен нотами весь дом,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Их встретишь где угодно,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Пять этажей, подвал, чердак –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Всё для жилья пригодно.</a:t>
            </a:r>
          </a:p>
        </p:txBody>
      </p:sp>
      <p:pic>
        <p:nvPicPr>
          <p:cNvPr id="4" name="Picture 3" descr="C:\Users\Дина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r="12792"/>
          <a:stretch/>
        </p:blipFill>
        <p:spPr bwMode="auto">
          <a:xfrm>
            <a:off x="534864" y="701188"/>
            <a:ext cx="7535628" cy="16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51" y="3948793"/>
            <a:ext cx="3460848" cy="27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на тему музы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1" y="5778503"/>
            <a:ext cx="1080120" cy="12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Дина\Desktop\MUSIC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2204863"/>
            <a:ext cx="4509698" cy="16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ина\Desktop\Img_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" y="-2136"/>
            <a:ext cx="9144000" cy="68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9478" y="3959478"/>
            <a:ext cx="340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Так выглядят НОТЫ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9441" y="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Но звуки сами по себе  еще не музыка. Чтобы получить мелодию, звуки нужно правильно подобрать, а чтобы сыграть её, их нужно правильно записать. Для этого и существуют ноты.</a:t>
            </a:r>
          </a:p>
        </p:txBody>
      </p:sp>
    </p:spTree>
    <p:extLst>
      <p:ext uri="{BB962C8B-B14F-4D97-AF65-F5344CB8AC3E}">
        <p14:creationId xmlns:p14="http://schemas.microsoft.com/office/powerpoint/2010/main" val="22624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0"/>
            <a:ext cx="9178802" cy="69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509120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Вот пятиэтажный дом,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Жили-были ноты в нём.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Разрешите их представить,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По порядочку расставить.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8626" y="188640"/>
            <a:ext cx="3864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Где живут ноты?</a:t>
            </a:r>
          </a:p>
        </p:txBody>
      </p:sp>
      <p:pic>
        <p:nvPicPr>
          <p:cNvPr id="1026" name="Picture 2" descr="C:\Users\Дина\Desktop\50059548160061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7" y="761077"/>
            <a:ext cx="3744416" cy="37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beltveri.ru/school/i2/nch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739" y="1988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Нота «</a:t>
            </a:r>
            <a:r>
              <a:rPr lang="ru-RU" sz="2400" b="1" i="1" dirty="0">
                <a:solidFill>
                  <a:srgbClr val="C00000"/>
                </a:solidFill>
              </a:rPr>
              <a:t>До</a:t>
            </a:r>
            <a:r>
              <a:rPr lang="ru-RU" sz="2400" b="1" i="1" dirty="0"/>
              <a:t>» живёт в подвале</a:t>
            </a:r>
            <a:br>
              <a:rPr lang="ru-RU" sz="2400" b="1" i="1" dirty="0"/>
            </a:br>
            <a:r>
              <a:rPr lang="ru-RU" sz="2400" b="1" i="1" dirty="0"/>
              <a:t>Очень-очень низком,</a:t>
            </a:r>
            <a:br>
              <a:rPr lang="ru-RU" sz="2400" b="1" i="1" dirty="0"/>
            </a:br>
            <a:r>
              <a:rPr lang="ru-RU" sz="2400" b="1" i="1" dirty="0"/>
              <a:t>Вы бывали в нём? Едва ли.</a:t>
            </a:r>
            <a:br>
              <a:rPr lang="ru-RU" sz="2400" b="1" i="1" dirty="0"/>
            </a:br>
            <a:r>
              <a:rPr lang="ru-RU" sz="2400" b="1" i="1" dirty="0"/>
              <a:t>Там гуляют киски.</a:t>
            </a:r>
            <a:br>
              <a:rPr lang="ru-RU" sz="2400" b="1" i="1" dirty="0"/>
            </a:br>
            <a:r>
              <a:rPr lang="ru-RU" sz="2400" b="1" i="1" dirty="0"/>
              <a:t>Нота «</a:t>
            </a:r>
            <a:r>
              <a:rPr lang="ru-RU" sz="2400" b="1" i="1" dirty="0">
                <a:solidFill>
                  <a:srgbClr val="C00000"/>
                </a:solidFill>
              </a:rPr>
              <a:t>До</a:t>
            </a:r>
            <a:r>
              <a:rPr lang="ru-RU" sz="2400" b="1" i="1" dirty="0"/>
              <a:t>», как на скамейке</a:t>
            </a:r>
            <a:br>
              <a:rPr lang="ru-RU" sz="2400" b="1" i="1" dirty="0"/>
            </a:br>
            <a:r>
              <a:rPr lang="ru-RU" sz="2400" b="1" i="1" dirty="0"/>
              <a:t>На добавочной линейке.</a:t>
            </a:r>
          </a:p>
        </p:txBody>
      </p:sp>
      <p:pic>
        <p:nvPicPr>
          <p:cNvPr id="6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14" y="1196752"/>
            <a:ext cx="3460848" cy="24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на\Desktop\post-15531-0-99342000-132406723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4" y="4297164"/>
            <a:ext cx="3769043" cy="26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ина\Desktop\83827456_1215021238_music_key130207bi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9" y="937609"/>
            <a:ext cx="571714" cy="1245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17848"/>
            <a:ext cx="1006110" cy="8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20573"/>
            <a:ext cx="1006110" cy="8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6150533"/>
            <a:ext cx="69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ина\Desktop\397c15233ca570a2a572bad5846d8750b0c4382e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1124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i="1" dirty="0"/>
              <a:t>До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» одной неинтересно,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Не с кем спеть и поиграть,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тогда решила «</a:t>
            </a:r>
            <a:r>
              <a:rPr lang="ru-RU" sz="2400" b="1" i="1" dirty="0"/>
              <a:t>До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Ноту «</a:t>
            </a:r>
            <a:r>
              <a:rPr lang="ru-RU" sz="2400" b="1" i="1" dirty="0">
                <a:solidFill>
                  <a:srgbClr val="C00000"/>
                </a:solidFill>
              </a:rPr>
              <a:t>Ре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» к себе позвать.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i="1" dirty="0"/>
              <a:t>До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» пониже – на скамейке,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Ре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» – под первою линейкой.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Так в подвальчике своём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живут они вдвоём.</a:t>
            </a:r>
          </a:p>
        </p:txBody>
      </p:sp>
      <p:pic>
        <p:nvPicPr>
          <p:cNvPr id="5" name="Picture 3" descr="C:\Users\Дина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370" r="63705"/>
          <a:stretch/>
        </p:blipFill>
        <p:spPr bwMode="auto">
          <a:xfrm>
            <a:off x="0" y="2492313"/>
            <a:ext cx="3563888" cy="187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30873"/>
            <a:ext cx="1006110" cy="8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&amp;Acy;&amp;ncy;&amp;icy;&amp;mcy;&amp;acy;&amp;shcy;&amp;kcy;&amp;icy; &amp;kcy;&amp;ocy;&amp;shcy;&amp;iecy;&amp;kcy;, &amp;Kcy;&amp;ocy;&amp;shcy;&amp;kcy;&amp;icy; &amp;acy;&amp;ncy;&amp;icy;&amp;mcy;&amp;acy;&amp;shcy;&amp;kcy;&amp;icy;, &amp;rcy;&amp;acy;&amp;zcy;&amp;ncy;&amp;ycy;&amp;iecy; &amp;acy;&amp;ncy;&amp;icy;&amp;mcy;&amp;acy;&amp;shcy;&amp;kcy;&amp;icy; &amp;scy; &amp;kcy;&amp;ocy;&amp;shcy;&amp;kcy;&amp;acy;&amp;mcy;&amp;icy; Smayli.r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1006110" cy="8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Ебала я в рот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3" y="-49991"/>
            <a:ext cx="2850344" cy="26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nch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301" y="11343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Их соседка нота «</a:t>
            </a:r>
            <a:r>
              <a:rPr lang="ru-RU" sz="2400" b="1" i="1" dirty="0">
                <a:solidFill>
                  <a:srgbClr val="C00000"/>
                </a:solidFill>
              </a:rPr>
              <a:t>Ми</a:t>
            </a:r>
            <a:r>
              <a:rPr lang="ru-RU" sz="2400" b="1" i="1" dirty="0">
                <a:solidFill>
                  <a:srgbClr val="0070C0"/>
                </a:solidFill>
              </a:rPr>
              <a:t>»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Радушная хозяйка,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Всегда приветлива с людьми,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Ты спой нам и сыграй-ка,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И на этаж твой первый</a:t>
            </a:r>
            <a:br>
              <a:rPr lang="ru-RU" sz="2400" b="1" i="1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Заглянем мы наверно.</a:t>
            </a:r>
          </a:p>
        </p:txBody>
      </p:sp>
      <p:pic>
        <p:nvPicPr>
          <p:cNvPr id="5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3546156"/>
            <a:ext cx="3460848" cy="24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9699" y="26722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.</a:t>
            </a:r>
            <a:r>
              <a:rPr lang="ru-RU" sz="2400" b="1" i="1" dirty="0">
                <a:solidFill>
                  <a:srgbClr val="0070C0"/>
                </a:solidFill>
              </a:rPr>
              <a:t/>
            </a:r>
            <a:br>
              <a:rPr lang="ru-RU" sz="2400" b="1" i="1" dirty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Дина\Desktop\mi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89" y="3810289"/>
            <a:ext cx="2372019" cy="19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&amp;SHcy;&amp;icy;&amp;zcy;&amp;ocy;&amp;fcy;&amp;rcy;&amp;iecy;&amp;ncy;&amp;icy;&amp;yacy; - &amp;lcy;&amp;iecy;&amp;chcy;&amp;iecy;&amp;ncy;&amp;icy;&amp;iecy; &amp;ocy;&amp;bcy;&amp;shchcy;&amp;iecy;&amp;ncy;&amp;icy;&amp;iecy;&amp;mcy;. &amp;Tcy;&amp;iecy;&amp;lcy;&amp;iecy;&amp;pcy;&amp;scy;&amp;icy;&amp;khcy;&amp;icy;&amp;acy;&amp;tcy;&amp;rcy;&amp;icy;&amp;yacy;. * &amp;Pcy;&amp;rcy;&amp;ocy;&amp;scy;&amp;mcy;&amp;ocy;&amp;tcy;&amp;rcy; &amp;tcy;&amp;iecy;&amp;mcy;&amp;ycy; - &amp;Scy;&amp;acy;&amp;mcy;&amp;acy; &amp;scy;&amp;iecy;&amp;bcy;&amp;iecy; &quot;&amp;gcy;&amp;iecy;&amp;ncy;&amp;iecy;&amp;rcy;&amp;acy;&amp;lcy;&amp;softcy;&amp;ncy;&amp;acy;&amp;yacy; &amp;ucy;&amp;bcy;&amp;ocy;&amp;rcy;&amp;shchcy;&amp;icy;&amp;tscy;&amp;a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48" y="1060878"/>
            <a:ext cx="3178324" cy="29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5698" y="5689558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nch1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7" y="3789040"/>
            <a:ext cx="3460848" cy="24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41038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У «</a:t>
            </a:r>
            <a:r>
              <a:rPr lang="ru-RU" sz="2800" b="1" i="1" dirty="0"/>
              <a:t>Фа</a:t>
            </a:r>
            <a:r>
              <a:rPr lang="ru-RU" sz="2800" b="1" i="1" dirty="0">
                <a:solidFill>
                  <a:srgbClr val="C00000"/>
                </a:solidFill>
              </a:rPr>
              <a:t>» квартирка странная,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Как будто иностранная,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Она – междуэтажная,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И «</a:t>
            </a:r>
            <a:r>
              <a:rPr lang="ru-RU" sz="2800" b="1" i="1" dirty="0"/>
              <a:t>Фа</a:t>
            </a:r>
            <a:r>
              <a:rPr lang="ru-RU" sz="2800" b="1" i="1" dirty="0">
                <a:solidFill>
                  <a:srgbClr val="C00000"/>
                </a:solidFill>
              </a:rPr>
              <a:t>» – персона важная.</a:t>
            </a:r>
            <a:br>
              <a:rPr lang="ru-RU" sz="2800" b="1" i="1" dirty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Дина\Desktop\0005-005-F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" y="498977"/>
            <a:ext cx="4661436" cy="2959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 descr="Compose a postcard. The important person. Vitaly Ermolaev. Russian Fine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804152"/>
            <a:ext cx="3163967" cy="26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ина\Desktop\musicnot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36" y="1304706"/>
            <a:ext cx="514323" cy="7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nch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Дина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6" r="31680"/>
          <a:stretch/>
        </p:blipFill>
        <p:spPr bwMode="auto">
          <a:xfrm>
            <a:off x="3635896" y="832766"/>
            <a:ext cx="5406876" cy="181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871" y="36450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solidFill>
                  <a:srgbClr val="00B050"/>
                </a:solidFill>
              </a:rPr>
              <a:t>Нота «</a:t>
            </a:r>
            <a:r>
              <a:rPr lang="ru-RU" sz="2400" b="1" i="1" dirty="0">
                <a:solidFill>
                  <a:srgbClr val="C00000"/>
                </a:solidFill>
              </a:rPr>
              <a:t>Соль</a:t>
            </a:r>
            <a:r>
              <a:rPr lang="ru-RU" sz="2400" b="1" i="1" dirty="0">
                <a:solidFill>
                  <a:srgbClr val="00B050"/>
                </a:solidFill>
              </a:rPr>
              <a:t>» – второй этаж,</a:t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>
                <a:solidFill>
                  <a:srgbClr val="00B050"/>
                </a:solidFill>
              </a:rPr>
              <a:t>Самый главный персонаж,</a:t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>
                <a:solidFill>
                  <a:srgbClr val="00B050"/>
                </a:solidFill>
              </a:rPr>
              <a:t>Открывает дом ключом,</a:t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>
                <a:solidFill>
                  <a:srgbClr val="00B050"/>
                </a:solidFill>
              </a:rPr>
              <a:t>В честь неё был назван он.</a:t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>
                <a:solidFill>
                  <a:srgbClr val="00B050"/>
                </a:solidFill>
              </a:rPr>
              <a:t>Нота «</a:t>
            </a:r>
            <a:r>
              <a:rPr lang="ru-RU" sz="2400" b="1" i="1" dirty="0">
                <a:solidFill>
                  <a:srgbClr val="C00000"/>
                </a:solidFill>
              </a:rPr>
              <a:t>Соль</a:t>
            </a:r>
            <a:r>
              <a:rPr lang="ru-RU" sz="2400" b="1" i="1" dirty="0">
                <a:solidFill>
                  <a:srgbClr val="00B050"/>
                </a:solidFill>
              </a:rPr>
              <a:t>» и ключик «</a:t>
            </a:r>
            <a:r>
              <a:rPr lang="ru-RU" sz="2400" b="1" i="1" dirty="0">
                <a:solidFill>
                  <a:srgbClr val="C00000"/>
                </a:solidFill>
              </a:rPr>
              <a:t>Соль</a:t>
            </a:r>
            <a:r>
              <a:rPr lang="ru-RU" sz="2400" b="1" i="1" dirty="0">
                <a:solidFill>
                  <a:srgbClr val="00B050"/>
                </a:solidFill>
              </a:rPr>
              <a:t>»,</a:t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>
                <a:solidFill>
                  <a:srgbClr val="00B050"/>
                </a:solidFill>
              </a:rPr>
              <a:t>Ты запомнить их изволь.</a:t>
            </a:r>
            <a:br>
              <a:rPr lang="ru-RU" sz="2400" b="1" i="1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6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53" y="2949370"/>
            <a:ext cx="3665294" cy="3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ина\Desktop\0006-006-So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1500"/>
            <a:ext cx="3600400" cy="25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ndex of /Animation11/Hobbies_and_Entertainment/Music_and_Not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15776"/>
            <a:ext cx="21915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nch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3" y="33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ина\Desktop\0007-006-Lj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0" y="786196"/>
            <a:ext cx="3088653" cy="2426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ина\Desktop\takt_cherta--300x2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0" y="3462648"/>
            <a:ext cx="3665294" cy="3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472176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 над «</a:t>
            </a:r>
            <a:r>
              <a:rPr lang="ru-RU" sz="2400" b="1" i="1" dirty="0" smtClean="0">
                <a:solidFill>
                  <a:srgbClr val="C00000"/>
                </a:solidFill>
              </a:rPr>
              <a:t>Соль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» её подружка-Хохотушка,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веселушка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Распевает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тра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-ля-ля»,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А зовётся просто «</a:t>
            </a:r>
            <a:r>
              <a:rPr lang="ru-RU" sz="2400" b="1" i="1" dirty="0">
                <a:solidFill>
                  <a:srgbClr val="C00000"/>
                </a:solidFill>
              </a:rPr>
              <a:t>Ля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».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 так, над «</a:t>
            </a:r>
            <a:r>
              <a:rPr lang="ru-RU" sz="2400" b="1" i="1" dirty="0">
                <a:solidFill>
                  <a:srgbClr val="C00000"/>
                </a:solidFill>
              </a:rPr>
              <a:t>Соль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», мои друзья,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Живёт певунья – нота «</a:t>
            </a:r>
            <a:r>
              <a:rPr lang="ru-RU" sz="2400" b="1" i="1" dirty="0">
                <a:solidFill>
                  <a:srgbClr val="C00000"/>
                </a:solidFill>
              </a:rPr>
              <a:t>Ля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4099" name="Picture 3" descr="C:\Users\Дина\Desktop\0006-006-So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" y="627829"/>
            <a:ext cx="4464496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7287" y="2560548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Дина\Desktop\31089747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6" y="676523"/>
            <a:ext cx="1521872" cy="253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129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110</cp:revision>
  <dcterms:created xsi:type="dcterms:W3CDTF">2014-05-05T18:46:25Z</dcterms:created>
  <dcterms:modified xsi:type="dcterms:W3CDTF">2015-04-03T11:36:26Z</dcterms:modified>
</cp:coreProperties>
</file>