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63" r:id="rId3"/>
    <p:sldId id="259" r:id="rId4"/>
    <p:sldId id="270" r:id="rId5"/>
    <p:sldId id="271" r:id="rId6"/>
    <p:sldId id="264" r:id="rId7"/>
    <p:sldId id="261" r:id="rId8"/>
    <p:sldId id="272" r:id="rId9"/>
    <p:sldId id="262" r:id="rId10"/>
    <p:sldId id="260" r:id="rId11"/>
    <p:sldId id="281" r:id="rId12"/>
    <p:sldId id="282" r:id="rId13"/>
    <p:sldId id="266" r:id="rId14"/>
    <p:sldId id="274" r:id="rId15"/>
    <p:sldId id="275" r:id="rId16"/>
    <p:sldId id="276" r:id="rId17"/>
    <p:sldId id="267" r:id="rId18"/>
    <p:sldId id="277" r:id="rId19"/>
    <p:sldId id="278" r:id="rId20"/>
    <p:sldId id="279" r:id="rId21"/>
    <p:sldId id="268" r:id="rId22"/>
    <p:sldId id="269" r:id="rId23"/>
    <p:sldId id="290" r:id="rId24"/>
    <p:sldId id="280" r:id="rId25"/>
    <p:sldId id="288" r:id="rId26"/>
    <p:sldId id="289" r:id="rId27"/>
    <p:sldId id="285" r:id="rId28"/>
    <p:sldId id="292" r:id="rId29"/>
    <p:sldId id="29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37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E582-AEF0-4B27-BA64-003040F70AD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63DFF1-3DCC-482E-937C-4AEA8C3E3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E582-AEF0-4B27-BA64-003040F70AD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DFF1-3DCC-482E-937C-4AEA8C3E3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E582-AEF0-4B27-BA64-003040F70AD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DFF1-3DCC-482E-937C-4AEA8C3E3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E582-AEF0-4B27-BA64-003040F70AD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63DFF1-3DCC-482E-937C-4AEA8C3E3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E582-AEF0-4B27-BA64-003040F70AD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DFF1-3DCC-482E-937C-4AEA8C3E3D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E582-AEF0-4B27-BA64-003040F70AD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DFF1-3DCC-482E-937C-4AEA8C3E3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E582-AEF0-4B27-BA64-003040F70AD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663DFF1-3DCC-482E-937C-4AEA8C3E3D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E582-AEF0-4B27-BA64-003040F70AD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DFF1-3DCC-482E-937C-4AEA8C3E3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E582-AEF0-4B27-BA64-003040F70AD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DFF1-3DCC-482E-937C-4AEA8C3E3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E582-AEF0-4B27-BA64-003040F70AD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DFF1-3DCC-482E-937C-4AEA8C3E3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0E582-AEF0-4B27-BA64-003040F70AD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DFF1-3DCC-482E-937C-4AEA8C3E3D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160E582-AEF0-4B27-BA64-003040F70AD0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63DFF1-3DCC-482E-937C-4AEA8C3E3D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1500174"/>
            <a:ext cx="65722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День</a:t>
            </a:r>
            <a:br>
              <a:rPr lang="ru-RU" sz="9600" b="1" dirty="0" smtClean="0">
                <a:solidFill>
                  <a:srgbClr val="FF0000"/>
                </a:solidFill>
              </a:rPr>
            </a:br>
            <a:r>
              <a:rPr lang="ru-RU" sz="9600" b="1" dirty="0" smtClean="0">
                <a:solidFill>
                  <a:srgbClr val="FF0000"/>
                </a:solidFill>
              </a:rPr>
              <a:t>ДЕТСКОЙ ПЕСНИ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72200" y="6381328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Жиганова</a:t>
            </a:r>
            <a:r>
              <a:rPr lang="ru-RU" dirty="0" smtClean="0"/>
              <a:t> С.Н.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Шаинский\мамантён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19" y="-1"/>
            <a:ext cx="9179719" cy="683141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00364" y="285728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Мамонтёнок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621510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b="1" dirty="0" smtClean="0"/>
              <a:t>1.По синему морю, к зеленой земле</a:t>
            </a:r>
            <a:endParaRPr lang="ru-RU" sz="1600" dirty="0" smtClean="0"/>
          </a:p>
          <a:p>
            <a:pPr algn="ctr">
              <a:buNone/>
            </a:pPr>
            <a:r>
              <a:rPr lang="ru-RU" sz="1600" dirty="0" smtClean="0"/>
              <a:t>Плыву я на белом своем корабле.</a:t>
            </a:r>
          </a:p>
          <a:p>
            <a:pPr algn="ctr">
              <a:buNone/>
            </a:pPr>
            <a:r>
              <a:rPr lang="ru-RU" sz="1600" dirty="0" smtClean="0"/>
              <a:t>На белом своем корабле,</a:t>
            </a:r>
          </a:p>
          <a:p>
            <a:pPr algn="ctr">
              <a:buNone/>
            </a:pPr>
            <a:r>
              <a:rPr lang="ru-RU" sz="1600" dirty="0" smtClean="0"/>
              <a:t>На белом своем корабле.</a:t>
            </a:r>
          </a:p>
          <a:p>
            <a:pPr algn="ctr">
              <a:buNone/>
            </a:pPr>
            <a:r>
              <a:rPr lang="ru-RU" sz="1600" b="1" dirty="0" smtClean="0"/>
              <a:t>2.Меня не пугают ни волны, ни ветер,-</a:t>
            </a:r>
            <a:endParaRPr lang="ru-RU" sz="1600" dirty="0" smtClean="0"/>
          </a:p>
          <a:p>
            <a:pPr algn="ctr">
              <a:buNone/>
            </a:pPr>
            <a:r>
              <a:rPr lang="ru-RU" sz="1600" dirty="0" smtClean="0"/>
              <a:t>Плыву я к единственной маме на свете.</a:t>
            </a:r>
          </a:p>
          <a:p>
            <a:pPr algn="ctr">
              <a:buNone/>
            </a:pPr>
            <a:r>
              <a:rPr lang="ru-RU" sz="1600" dirty="0" smtClean="0"/>
              <a:t>Плыву я сквозь волны и ветер </a:t>
            </a:r>
          </a:p>
          <a:p>
            <a:pPr algn="ctr">
              <a:buNone/>
            </a:pPr>
            <a:r>
              <a:rPr lang="ru-RU" sz="1600" dirty="0" smtClean="0"/>
              <a:t>К единственной маме на свете.</a:t>
            </a:r>
          </a:p>
          <a:p>
            <a:pPr algn="ctr">
              <a:buNone/>
            </a:pPr>
            <a:r>
              <a:rPr lang="ru-RU" sz="1600" dirty="0" smtClean="0"/>
              <a:t>Плыву я сквозь волны и ветер </a:t>
            </a:r>
          </a:p>
          <a:p>
            <a:pPr algn="ctr">
              <a:buNone/>
            </a:pPr>
            <a:r>
              <a:rPr lang="ru-RU" sz="1600" dirty="0" smtClean="0"/>
              <a:t>К единственной маме на свете.</a:t>
            </a:r>
          </a:p>
          <a:p>
            <a:pPr algn="ctr">
              <a:buNone/>
            </a:pPr>
            <a:r>
              <a:rPr lang="ru-RU" sz="1600" b="1" dirty="0" smtClean="0"/>
              <a:t>3.Скорей до земли я добраться хочу,</a:t>
            </a:r>
            <a:endParaRPr lang="ru-RU" sz="1600" dirty="0" smtClean="0"/>
          </a:p>
          <a:p>
            <a:pPr algn="ctr">
              <a:buNone/>
            </a:pPr>
            <a:r>
              <a:rPr lang="ru-RU" sz="1600" dirty="0" smtClean="0"/>
              <a:t>"Я здесь, я приехал!",- я ей закричу.</a:t>
            </a:r>
          </a:p>
          <a:p>
            <a:pPr algn="ctr">
              <a:buNone/>
            </a:pPr>
            <a:r>
              <a:rPr lang="ru-RU" sz="1600" dirty="0" smtClean="0"/>
              <a:t>Я маме своей закричу,</a:t>
            </a:r>
          </a:p>
          <a:p>
            <a:pPr algn="ctr">
              <a:buNone/>
            </a:pPr>
            <a:r>
              <a:rPr lang="ru-RU" sz="1600" dirty="0" smtClean="0"/>
              <a:t>Я маме своей закричу...</a:t>
            </a:r>
          </a:p>
          <a:p>
            <a:pPr algn="ctr">
              <a:buNone/>
            </a:pPr>
            <a:r>
              <a:rPr lang="ru-RU" sz="1600" b="1" dirty="0" smtClean="0"/>
              <a:t>4.Пусть мама услышит,</a:t>
            </a:r>
            <a:endParaRPr lang="ru-RU" sz="1600" dirty="0" smtClean="0"/>
          </a:p>
          <a:p>
            <a:pPr algn="ctr">
              <a:buNone/>
            </a:pPr>
            <a:r>
              <a:rPr lang="ru-RU" sz="1600" dirty="0" smtClean="0"/>
              <a:t>Пусть мама придет,</a:t>
            </a:r>
          </a:p>
          <a:p>
            <a:pPr algn="ctr">
              <a:buNone/>
            </a:pPr>
            <a:r>
              <a:rPr lang="ru-RU" sz="1600" dirty="0" smtClean="0"/>
              <a:t>Пусть мама меня непременно найдет!</a:t>
            </a:r>
          </a:p>
          <a:p>
            <a:pPr algn="ctr">
              <a:buNone/>
            </a:pPr>
            <a:r>
              <a:rPr lang="ru-RU" sz="1600" dirty="0" smtClean="0"/>
              <a:t>Ведь так не бывает на свете,</a:t>
            </a:r>
          </a:p>
          <a:p>
            <a:pPr algn="ctr">
              <a:buNone/>
            </a:pPr>
            <a:r>
              <a:rPr lang="ru-RU" sz="1600" dirty="0" smtClean="0"/>
              <a:t>Чтоб были потеряны дети.</a:t>
            </a:r>
          </a:p>
          <a:p>
            <a:pPr algn="ctr">
              <a:buNone/>
            </a:pPr>
            <a:r>
              <a:rPr lang="ru-RU" sz="1600" dirty="0" smtClean="0"/>
              <a:t>Ведь так не бывает на свете,</a:t>
            </a:r>
          </a:p>
          <a:p>
            <a:pPr algn="ctr">
              <a:buNone/>
            </a:pPr>
            <a:r>
              <a:rPr lang="ru-RU" sz="1600" dirty="0" smtClean="0"/>
              <a:t>Чтоб были потеряны дети.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715148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b="1" dirty="0" smtClean="0"/>
              <a:t>1.Если с другом вышел в путь,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Если с другом вышел в путь,</a:t>
            </a:r>
          </a:p>
          <a:p>
            <a:pPr algn="ctr">
              <a:buNone/>
            </a:pPr>
            <a:r>
              <a:rPr lang="ru-RU" dirty="0" smtClean="0"/>
              <a:t>Веселей дорога!</a:t>
            </a:r>
          </a:p>
          <a:p>
            <a:pPr algn="ctr">
              <a:buNone/>
            </a:pPr>
            <a:r>
              <a:rPr lang="ru-RU" dirty="0" smtClean="0"/>
              <a:t>Без друзей меня чуть-чуть,</a:t>
            </a:r>
          </a:p>
          <a:p>
            <a:pPr algn="ctr">
              <a:buNone/>
            </a:pPr>
            <a:r>
              <a:rPr lang="ru-RU" dirty="0" smtClean="0"/>
              <a:t>Без друзей меня чуть-чуть,</a:t>
            </a:r>
          </a:p>
          <a:p>
            <a:pPr algn="ctr">
              <a:buNone/>
            </a:pPr>
            <a:r>
              <a:rPr lang="ru-RU" dirty="0" smtClean="0"/>
              <a:t>А с друзьями много!</a:t>
            </a:r>
          </a:p>
          <a:p>
            <a:pPr algn="ctr">
              <a:buNone/>
            </a:pPr>
            <a:r>
              <a:rPr lang="ru-RU" b="1" dirty="0" smtClean="0"/>
              <a:t>Припев: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Что мне снег? Что мне зной?</a:t>
            </a:r>
          </a:p>
          <a:p>
            <a:pPr algn="ctr">
              <a:buNone/>
            </a:pPr>
            <a:r>
              <a:rPr lang="ru-RU" dirty="0" smtClean="0"/>
              <a:t>Что мне дождик проливной?</a:t>
            </a:r>
          </a:p>
          <a:p>
            <a:pPr algn="ctr">
              <a:buNone/>
            </a:pPr>
            <a:r>
              <a:rPr lang="ru-RU" dirty="0" smtClean="0"/>
              <a:t>Когда мои друзья со мной?</a:t>
            </a:r>
          </a:p>
          <a:p>
            <a:pPr algn="ctr">
              <a:buNone/>
            </a:pPr>
            <a:r>
              <a:rPr lang="ru-RU" dirty="0" smtClean="0"/>
              <a:t>Что мне снег? Что мне зной?</a:t>
            </a:r>
          </a:p>
          <a:p>
            <a:pPr algn="ctr">
              <a:buNone/>
            </a:pPr>
            <a:r>
              <a:rPr lang="ru-RU" dirty="0" smtClean="0"/>
              <a:t>Что мне дождик проливной?</a:t>
            </a:r>
          </a:p>
          <a:p>
            <a:pPr algn="ctr">
              <a:buNone/>
            </a:pPr>
            <a:r>
              <a:rPr lang="ru-RU" dirty="0" smtClean="0"/>
              <a:t>Когда мои друзья со мной?</a:t>
            </a:r>
          </a:p>
          <a:p>
            <a:pPr algn="ctr">
              <a:buNone/>
            </a:pPr>
            <a:r>
              <a:rPr lang="ru-RU" b="1" dirty="0" smtClean="0"/>
              <a:t>2.Там где трудно одному</a:t>
            </a:r>
            <a:r>
              <a:rPr lang="ru-RU" dirty="0" smtClean="0"/>
              <a:t>, </a:t>
            </a:r>
          </a:p>
          <a:p>
            <a:pPr algn="ctr">
              <a:buNone/>
            </a:pPr>
            <a:r>
              <a:rPr lang="ru-RU" dirty="0" smtClean="0"/>
              <a:t>Там где трудно одному,</a:t>
            </a:r>
          </a:p>
          <a:p>
            <a:pPr algn="ctr">
              <a:buNone/>
            </a:pPr>
            <a:r>
              <a:rPr lang="ru-RU" dirty="0" smtClean="0"/>
              <a:t>Справлюсь вместе с вами.</a:t>
            </a:r>
          </a:p>
          <a:p>
            <a:pPr algn="ctr">
              <a:buNone/>
            </a:pPr>
            <a:r>
              <a:rPr lang="ru-RU" dirty="0" smtClean="0"/>
              <a:t>Где чего-то не пойму, </a:t>
            </a:r>
          </a:p>
          <a:p>
            <a:pPr algn="ctr">
              <a:buNone/>
            </a:pPr>
            <a:r>
              <a:rPr lang="ru-RU" dirty="0" smtClean="0"/>
              <a:t>Где чего-то не пойму,</a:t>
            </a:r>
          </a:p>
          <a:p>
            <a:pPr algn="ctr">
              <a:buNone/>
            </a:pPr>
            <a:r>
              <a:rPr lang="ru-RU" dirty="0" smtClean="0"/>
              <a:t>Разберем с друзьями!</a:t>
            </a:r>
          </a:p>
          <a:p>
            <a:pPr algn="ctr">
              <a:buNone/>
            </a:pPr>
            <a:r>
              <a:rPr lang="ru-RU" b="1" dirty="0" smtClean="0"/>
              <a:t>Припев.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3.На медведя я. друзья,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На медведя я, друзья, </a:t>
            </a:r>
          </a:p>
          <a:p>
            <a:pPr algn="ctr">
              <a:buNone/>
            </a:pPr>
            <a:r>
              <a:rPr lang="ru-RU" dirty="0" smtClean="0"/>
              <a:t>Выйду без испуга.</a:t>
            </a:r>
          </a:p>
          <a:p>
            <a:pPr algn="ctr">
              <a:buNone/>
            </a:pPr>
            <a:r>
              <a:rPr lang="ru-RU" dirty="0" smtClean="0"/>
              <a:t>Если с другом буду я,</a:t>
            </a:r>
          </a:p>
          <a:p>
            <a:pPr algn="ctr">
              <a:buNone/>
            </a:pPr>
            <a:r>
              <a:rPr lang="ru-RU" dirty="0" smtClean="0"/>
              <a:t>Если с другом буду я,</a:t>
            </a:r>
          </a:p>
          <a:p>
            <a:pPr algn="ctr">
              <a:buNone/>
            </a:pPr>
            <a:r>
              <a:rPr lang="ru-RU" dirty="0" smtClean="0"/>
              <a:t>А медведь без друга!</a:t>
            </a:r>
          </a:p>
          <a:p>
            <a:pPr algn="ctr">
              <a:buNone/>
            </a:pPr>
            <a:r>
              <a:rPr lang="ru-RU" b="1" dirty="0" smtClean="0"/>
              <a:t>Припев.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Юрий Михайлович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Чичков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Учитель\Desktop\Шаинский\чичков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67120"/>
            <a:ext cx="4174294" cy="489083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343400" cy="5253054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 Песни </a:t>
            </a:r>
            <a:r>
              <a:rPr lang="ru-RU" sz="1600" dirty="0" err="1" smtClean="0">
                <a:solidFill>
                  <a:schemeClr val="tx1"/>
                </a:solidFill>
              </a:rPr>
              <a:t>Чичкова</a:t>
            </a:r>
            <a:r>
              <a:rPr lang="ru-RU" sz="1600" dirty="0" smtClean="0">
                <a:solidFill>
                  <a:schemeClr val="tx1"/>
                </a:solidFill>
              </a:rPr>
              <a:t> звучали на радио и Центральном  телевидении  в исполнении как большого детского хора под управлением В. Попова, так и маленьких школьных коллективов. Большое количество песен композитор посвятил школе. Такие песни, как «Наташка-первоклашка», «Из чего же, из чего же..», «Наша школьная страна», «Детство- это я и ты» вошли в программы школьных праздников по всему Советскому Союзу, а многие из них популярны и в Росси ХХ</a:t>
            </a:r>
            <a:r>
              <a:rPr lang="en-US" sz="1600" dirty="0" smtClean="0">
                <a:solidFill>
                  <a:schemeClr val="tx1"/>
                </a:solidFill>
              </a:rPr>
              <a:t>I</a:t>
            </a:r>
            <a:r>
              <a:rPr lang="ru-RU" sz="1600" dirty="0" smtClean="0">
                <a:solidFill>
                  <a:schemeClr val="tx1"/>
                </a:solidFill>
              </a:rPr>
              <a:t> века. Не оставил  композитор без внимания  и такой любимый детьми жанр, как мультфильмы. Первая его работа  в мультипликации состоялась в 1977 году – Юрий Михайлович написал музыку к мультфильму «Шёлковая кисточка».  Продолжилась  «</a:t>
            </a:r>
            <a:r>
              <a:rPr lang="ru-RU" sz="1600" dirty="0" err="1" smtClean="0">
                <a:solidFill>
                  <a:schemeClr val="tx1"/>
                </a:solidFill>
              </a:rPr>
              <a:t>мульткарьера</a:t>
            </a:r>
            <a:r>
              <a:rPr lang="ru-RU" sz="1600" dirty="0" smtClean="0">
                <a:solidFill>
                  <a:schemeClr val="tx1"/>
                </a:solidFill>
              </a:rPr>
              <a:t>» композитора в анимационных фильмах «Солдатская сказка», «Болванка», «Не хочу и не буду» и др.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Учитель\Desktop\ДЕТ ПЕСНЯ\шел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Учитель\Desktop\ДЕТ ПЕСНЯ\ска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Учитель\Desktop\ДЕТ ПЕСНЯ\бол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14546" y="0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« Болванка»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Евгений Павлович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Крылатов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Учитель\Desktop\Шаинский\m00143_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00200"/>
            <a:ext cx="3786213" cy="504351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1600200"/>
            <a:ext cx="4848228" cy="47244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Музыка к мультфильмам «Умка» -1965 «Колыбельной Медведицы», и «Дед Мороз и лето», «</a:t>
            </a:r>
            <a:r>
              <a:rPr lang="ru-RU" sz="2400" dirty="0" err="1" smtClean="0">
                <a:solidFill>
                  <a:schemeClr val="tx1"/>
                </a:solidFill>
              </a:rPr>
              <a:t>Простоквашино</a:t>
            </a:r>
            <a:r>
              <a:rPr lang="ru-RU" sz="2400" dirty="0" smtClean="0">
                <a:solidFill>
                  <a:schemeClr val="tx1"/>
                </a:solidFill>
              </a:rPr>
              <a:t>».    Кинофильмам «Приключения Электроника», «Чародеи», «Гостья из будущего» и т далее. Популярные песни: «Крылатые качели», «Три белых коня», «Прекрасное далёко», «Колыбельная медведицы». 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ДЕТ ПЕСНЯ\умка.jpg"/>
          <p:cNvPicPr>
            <a:picLocks noChangeAspect="1" noChangeArrowheads="1"/>
          </p:cNvPicPr>
          <p:nvPr/>
        </p:nvPicPr>
        <p:blipFill>
          <a:blip r:embed="rId2"/>
          <a:srcRect t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Учитель\Desktop\ДЕТ ПЕСНЯ\де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Владимир Яковлевич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</a:rPr>
              <a:t>Шаинский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Учитель\Desktop\Шаинский\шаинский владими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76872"/>
            <a:ext cx="4281518" cy="386677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 Владимир </a:t>
            </a:r>
            <a:r>
              <a:rPr lang="ru-RU" sz="2000" dirty="0" err="1" smtClean="0">
                <a:solidFill>
                  <a:schemeClr val="tx1"/>
                </a:solidFill>
              </a:rPr>
              <a:t>Шаинский</a:t>
            </a:r>
            <a:r>
              <a:rPr lang="ru-RU" sz="2000" dirty="0" smtClean="0">
                <a:solidFill>
                  <a:schemeClr val="tx1"/>
                </a:solidFill>
              </a:rPr>
              <a:t> сочинял множество произведений, среди которых опера для детей, мюзиклы . Он написал более 400 песен.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   Самые популярные песни </a:t>
            </a:r>
            <a:r>
              <a:rPr lang="ru-RU" sz="2000" dirty="0" err="1" smtClean="0">
                <a:solidFill>
                  <a:schemeClr val="tx1"/>
                </a:solidFill>
              </a:rPr>
              <a:t>Шаинский</a:t>
            </a:r>
            <a:r>
              <a:rPr lang="ru-RU" sz="2000" dirty="0" smtClean="0">
                <a:solidFill>
                  <a:schemeClr val="tx1"/>
                </a:solidFill>
              </a:rPr>
              <a:t> написал для детей, «Улыбка», «Кузнечик», «Антошка», «Пропала собака», «Облака», «Мамонтёнок», «</a:t>
            </a:r>
            <a:r>
              <a:rPr lang="ru-RU" sz="2000" dirty="0" err="1" smtClean="0">
                <a:solidFill>
                  <a:schemeClr val="tx1"/>
                </a:solidFill>
              </a:rPr>
              <a:t>Голубой</a:t>
            </a:r>
            <a:r>
              <a:rPr lang="ru-RU" sz="2000" dirty="0" smtClean="0">
                <a:solidFill>
                  <a:schemeClr val="tx1"/>
                </a:solidFill>
              </a:rPr>
              <a:t> вагон», «</a:t>
            </a:r>
            <a:r>
              <a:rPr lang="ru-RU" sz="2000" dirty="0" err="1" smtClean="0">
                <a:solidFill>
                  <a:schemeClr val="tx1"/>
                </a:solidFill>
              </a:rPr>
              <a:t>Чунга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</a:rPr>
              <a:t>Чанга</a:t>
            </a:r>
            <a:r>
              <a:rPr lang="ru-RU" sz="2000" dirty="0" smtClean="0">
                <a:solidFill>
                  <a:schemeClr val="tx1"/>
                </a:solidFill>
              </a:rPr>
              <a:t>», «Вместе весело шагать»и другие. А также писал к художественным фильмам «</a:t>
            </a:r>
            <a:r>
              <a:rPr lang="ru-RU" sz="2000" dirty="0" err="1" smtClean="0">
                <a:solidFill>
                  <a:schemeClr val="tx1"/>
                </a:solidFill>
              </a:rPr>
              <a:t>Финист</a:t>
            </a:r>
            <a:r>
              <a:rPr lang="ru-RU" sz="2000" dirty="0" smtClean="0">
                <a:solidFill>
                  <a:schemeClr val="tx1"/>
                </a:solidFill>
              </a:rPr>
              <a:t>, ясный сокол», «Школьный вальс» и др.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Учитель\Desktop\ДЕТ ПЕСНЯ\прос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0834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Учитель\Desktop\Шаинский\gostya_lits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764386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Учитель\Desktop\Шаинский\12989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700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1.В юном месяце апреле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старом парке тает снег,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весёлые качели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Начинают свой разбег.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Позабыто всё на свете!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Сердце замерло в груди!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небо. Только ветер.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радость впереди. (2 раза)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Припев: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Взмывая выше ели,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ведая преград,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Крылатые качели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Летят, летят, летят! (2 раза)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2.Детство кончится когда-то,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Ведь оно не навсегда,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Станут взрослыми ребята,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Разлетятся, кто куда.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пока мы только дети.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Нам расти ещё, расти!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небо. Только ветер.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радость впереди. (2 раза)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Припев.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3.Шар земной быстрей кружится</a:t>
            </a:r>
            <a:b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весенней кутерьмы.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поют над нами птицы,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поём, как птицы, мы.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Позабыто всё на свете!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Сердце замерло в груди!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небо. Только ветер.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радость впереди. (2 раза)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1217613" algn="l"/>
                <a:tab pos="1827213" algn="l"/>
                <a:tab pos="2435225" algn="l"/>
                <a:tab pos="3044825" algn="l"/>
                <a:tab pos="3654425" algn="l"/>
                <a:tab pos="4262438" algn="l"/>
                <a:tab pos="4872038" algn="l"/>
                <a:tab pos="54800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Припев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464646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Михаил Спартакович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Пляцковский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Учитель\Desktop\ДЕТ ПЕСНЯ\plyackovskij-mihail-spartakovic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44560"/>
            <a:ext cx="4052520" cy="495627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В 60-70 </a:t>
            </a:r>
            <a:r>
              <a:rPr lang="en-US" sz="2400" dirty="0" err="1" smtClean="0">
                <a:solidFill>
                  <a:schemeClr val="tx1"/>
                </a:solidFill>
              </a:rPr>
              <a:t>годы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Пляцковский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ста</a:t>
            </a:r>
            <a:r>
              <a:rPr lang="ru-RU" sz="2400" dirty="0" smtClean="0">
                <a:solidFill>
                  <a:schemeClr val="tx1"/>
                </a:solidFill>
              </a:rPr>
              <a:t>л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одним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из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ведущих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поэтов-песенников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</a:rPr>
              <a:t>Как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правило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работу</a:t>
            </a:r>
            <a:r>
              <a:rPr lang="en-US" sz="2400" dirty="0" smtClean="0">
                <a:solidFill>
                  <a:schemeClr val="tx1"/>
                </a:solidFill>
              </a:rPr>
              <a:t> с </a:t>
            </a:r>
            <a:r>
              <a:rPr lang="en-US" sz="2400" dirty="0" err="1" smtClean="0">
                <a:solidFill>
                  <a:schemeClr val="tx1"/>
                </a:solidFill>
              </a:rPr>
              <a:t>композитором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поэт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начинал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имея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уже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готовые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стихи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Много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песен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поэт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написал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для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детей</a:t>
            </a:r>
            <a:r>
              <a:rPr lang="en-US" sz="2400" dirty="0" smtClean="0">
                <a:solidFill>
                  <a:schemeClr val="tx1"/>
                </a:solidFill>
              </a:rPr>
              <a:t> "</a:t>
            </a:r>
            <a:r>
              <a:rPr lang="en-US" sz="2400" dirty="0" err="1" smtClean="0">
                <a:solidFill>
                  <a:schemeClr val="tx1"/>
                </a:solidFill>
              </a:rPr>
              <a:t>Улыбка</a:t>
            </a:r>
            <a:r>
              <a:rPr lang="en-US" sz="2400" dirty="0" smtClean="0">
                <a:solidFill>
                  <a:schemeClr val="tx1"/>
                </a:solidFill>
              </a:rPr>
              <a:t>", "</a:t>
            </a:r>
            <a:r>
              <a:rPr lang="en-US" sz="2400" dirty="0" err="1" smtClean="0">
                <a:solidFill>
                  <a:schemeClr val="tx1"/>
                </a:solidFill>
              </a:rPr>
              <a:t>Вместе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весело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шагать</a:t>
            </a:r>
            <a:r>
              <a:rPr lang="en-US" sz="2400" dirty="0" smtClean="0">
                <a:solidFill>
                  <a:schemeClr val="tx1"/>
                </a:solidFill>
              </a:rPr>
              <a:t>", "</a:t>
            </a:r>
            <a:r>
              <a:rPr lang="en-US" sz="2400" dirty="0" err="1" smtClean="0">
                <a:solidFill>
                  <a:schemeClr val="tx1"/>
                </a:solidFill>
              </a:rPr>
              <a:t>Детства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последний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звонок</a:t>
            </a:r>
            <a:r>
              <a:rPr lang="en-US" sz="2400" dirty="0" smtClean="0">
                <a:solidFill>
                  <a:schemeClr val="tx1"/>
                </a:solidFill>
              </a:rPr>
              <a:t>", "</a:t>
            </a:r>
            <a:r>
              <a:rPr lang="en-US" sz="2400" dirty="0" err="1" smtClean="0">
                <a:solidFill>
                  <a:schemeClr val="tx1"/>
                </a:solidFill>
              </a:rPr>
              <a:t>Конопатая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девчонка</a:t>
            </a:r>
            <a:r>
              <a:rPr lang="en-US" sz="2400" dirty="0" smtClean="0">
                <a:solidFill>
                  <a:schemeClr val="tx1"/>
                </a:solidFill>
              </a:rPr>
              <a:t>", "</a:t>
            </a:r>
            <a:r>
              <a:rPr lang="en-US" sz="2400" dirty="0" err="1" smtClean="0">
                <a:solidFill>
                  <a:schemeClr val="tx1"/>
                </a:solidFill>
              </a:rPr>
              <a:t>Девчонка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из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квартиры</a:t>
            </a:r>
            <a:r>
              <a:rPr lang="en-US" sz="2400" dirty="0" smtClean="0">
                <a:solidFill>
                  <a:schemeClr val="tx1"/>
                </a:solidFill>
              </a:rPr>
              <a:t> 45"...</a:t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ПАПКА Д\69554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ПАПКА Д\380635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fontScale="62500" lnSpcReduction="20000"/>
          </a:bodyPr>
          <a:lstStyle/>
          <a:p>
            <a:pPr lvl="0" algn="ctr">
              <a:buNone/>
            </a:pPr>
            <a:r>
              <a:rPr lang="ru-RU" b="1" dirty="0" smtClean="0"/>
              <a:t>1.Дружба крепкая не сломается, </a:t>
            </a:r>
          </a:p>
          <a:p>
            <a:pPr algn="ctr">
              <a:buNone/>
            </a:pPr>
            <a:r>
              <a:rPr lang="ru-RU" dirty="0" smtClean="0"/>
              <a:t>Не расклеится от дождей и вьюг. </a:t>
            </a:r>
          </a:p>
          <a:p>
            <a:pPr algn="ctr">
              <a:buNone/>
            </a:pPr>
            <a:r>
              <a:rPr lang="ru-RU" dirty="0" smtClean="0"/>
              <a:t>Друг в беде не бросит, лишнего не спросит -</a:t>
            </a:r>
          </a:p>
          <a:p>
            <a:pPr algn="ctr">
              <a:buNone/>
            </a:pPr>
            <a:r>
              <a:rPr lang="ru-RU" dirty="0" smtClean="0"/>
              <a:t>Вот что значит настоящий верный друг. </a:t>
            </a:r>
          </a:p>
          <a:p>
            <a:pPr algn="ctr">
              <a:buNone/>
            </a:pPr>
            <a:r>
              <a:rPr lang="ru-RU" dirty="0" smtClean="0"/>
              <a:t>Друг в беде не бросит, лишнего не спросит -</a:t>
            </a:r>
          </a:p>
          <a:p>
            <a:pPr algn="ctr">
              <a:buNone/>
            </a:pPr>
            <a:r>
              <a:rPr lang="ru-RU" dirty="0" smtClean="0"/>
              <a:t>Вот что значит настоящий верный друг.</a:t>
            </a:r>
          </a:p>
          <a:p>
            <a:pPr lvl="0" algn="ctr">
              <a:buNone/>
            </a:pPr>
            <a:r>
              <a:rPr lang="ru-RU" b="1" dirty="0" smtClean="0"/>
              <a:t>2.Мы поссоримся и помиримся</a:t>
            </a:r>
            <a:r>
              <a:rPr lang="ru-RU" dirty="0" smtClean="0"/>
              <a:t>, </a:t>
            </a:r>
          </a:p>
          <a:p>
            <a:pPr algn="ctr">
              <a:buNone/>
            </a:pPr>
            <a:r>
              <a:rPr lang="ru-RU" dirty="0" smtClean="0"/>
              <a:t>"Не разлить водой", - шутят все вокруг. </a:t>
            </a:r>
          </a:p>
          <a:p>
            <a:pPr algn="ctr">
              <a:buNone/>
            </a:pPr>
            <a:r>
              <a:rPr lang="ru-RU" dirty="0" smtClean="0"/>
              <a:t>В полдень или в полночь друг придёт на помощь -</a:t>
            </a:r>
          </a:p>
          <a:p>
            <a:pPr algn="ctr">
              <a:buNone/>
            </a:pPr>
            <a:r>
              <a:rPr lang="ru-RU" dirty="0" smtClean="0"/>
              <a:t>Вот что значит настоящий верный друг. </a:t>
            </a:r>
          </a:p>
          <a:p>
            <a:pPr algn="ctr">
              <a:buNone/>
            </a:pPr>
            <a:r>
              <a:rPr lang="ru-RU" dirty="0" smtClean="0"/>
              <a:t>В полдень или в полночь друг придёт на помощь -</a:t>
            </a:r>
          </a:p>
          <a:p>
            <a:pPr algn="ctr">
              <a:buNone/>
            </a:pPr>
            <a:r>
              <a:rPr lang="ru-RU" dirty="0" smtClean="0"/>
              <a:t>Вот что значит настоящий верный друг.</a:t>
            </a:r>
          </a:p>
          <a:p>
            <a:pPr lvl="0" algn="ctr">
              <a:buNone/>
            </a:pPr>
            <a:r>
              <a:rPr lang="ru-RU" b="1" dirty="0" smtClean="0"/>
              <a:t>3.Друг всегда меня сможет выручить</a:t>
            </a:r>
            <a:r>
              <a:rPr lang="ru-RU" dirty="0" smtClean="0"/>
              <a:t>, </a:t>
            </a:r>
          </a:p>
          <a:p>
            <a:pPr algn="ctr">
              <a:buNone/>
            </a:pPr>
            <a:r>
              <a:rPr lang="ru-RU" dirty="0" smtClean="0"/>
              <a:t>Если что-нибудь приключится вдруг. </a:t>
            </a:r>
          </a:p>
          <a:p>
            <a:pPr algn="ctr">
              <a:buNone/>
            </a:pPr>
            <a:r>
              <a:rPr lang="ru-RU" dirty="0" smtClean="0"/>
              <a:t>Нужным быть кому-то в трудную минуту - </a:t>
            </a:r>
          </a:p>
          <a:p>
            <a:pPr algn="ctr">
              <a:buNone/>
            </a:pPr>
            <a:r>
              <a:rPr lang="ru-RU" dirty="0" smtClean="0"/>
              <a:t>Вот что значит настоящий верный друг. </a:t>
            </a:r>
          </a:p>
          <a:p>
            <a:pPr algn="ctr">
              <a:buNone/>
            </a:pPr>
            <a:r>
              <a:rPr lang="ru-RU" dirty="0" smtClean="0"/>
              <a:t>Нужным быть кому-то в трудную минуту - </a:t>
            </a:r>
          </a:p>
          <a:p>
            <a:pPr algn="ctr">
              <a:buNone/>
            </a:pPr>
            <a:r>
              <a:rPr lang="ru-RU" dirty="0" smtClean="0"/>
              <a:t>Вот что значит настоящий верный друг.</a:t>
            </a:r>
          </a:p>
          <a:p>
            <a:pPr algn="ctr">
              <a:buNone/>
            </a:pP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144000" cy="638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>Не дразните собак, не гоняйте кошек,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>Не жалейте для птиц ни зерна, ни крошек.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>И тогда воробьи песенкой разбудят,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>А царапать и кусать вас никто не будет.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>Если очень шуметь около берлоги,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>То придется потом уносить вам ноги.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>И пчела просто так тоже не пристанет.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>Ведь и жалить, и рычать зря никто не станет.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>Ни к чему обижать бабочку на ветке,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>Веселее в лесу от ее расцветки.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>Не пугайте жуков с длинными усами,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>И поверьте, что жуки вас не тронут сами.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>Если вам по душе красота земная,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>Берегите ее, устали не зная.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>Непременно тогда станем мы друзьями,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>А про кошек и собак пойте вместе с нами!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ahoma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530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Припев: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530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530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530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30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Вместе весело шагать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30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30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просторам по просторам по просторам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30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30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конечно припевать лучше хором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30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30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Лучше хором лучше хором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30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30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30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30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Спой-ка с нами перепелка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530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перепелочка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30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30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30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 иголка два иголка будет елочка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30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30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 дощечка два дощечка будет лесенка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30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30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 словечко два словечко будет песенка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30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530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Припев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530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30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небесах зари полоска заполощется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30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30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 березка два березка будет рощица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30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30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 дощечка два дощечка будет лесенка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30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30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 словечко два словечко будет песенка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30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530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Припев: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530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30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Нам счастливую тропинку выбрать надобно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30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30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 дождинка два дождинка будет радуга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30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30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 дощечка два дощечка будет лесенка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30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30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 словечко два словечко будет песенка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530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5303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Припев: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Шаинский\влд ша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ДЕТ ПЕСНЯ\75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14546" y="0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            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Учитель\Desktop\ДЕТ ПЕСНЯ\pocelovannye_solncem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33"/>
            <a:ext cx="9144000" cy="6824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Шаинский\обла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Учитель\Desktop\ДЕТ ПЕСНЯ\l_e3dce8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Учитель\Desktop\ДЕТ ПЕСНЯ\чун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209</TotalTime>
  <Words>777</Words>
  <Application>Microsoft Office PowerPoint</Application>
  <PresentationFormat>Экран (4:3)</PresentationFormat>
  <Paragraphs>85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</vt:lpstr>
      <vt:lpstr>Calibri</vt:lpstr>
      <vt:lpstr>Franklin Gothic Book</vt:lpstr>
      <vt:lpstr>Franklin Gothic Medium</vt:lpstr>
      <vt:lpstr>Tahoma</vt:lpstr>
      <vt:lpstr>Times New Roman</vt:lpstr>
      <vt:lpstr>Verdana</vt:lpstr>
      <vt:lpstr>Wingdings 2</vt:lpstr>
      <vt:lpstr>Трек</vt:lpstr>
      <vt:lpstr>Презентация PowerPoint</vt:lpstr>
      <vt:lpstr>Владимир Яковлевич Шаинский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Юрий Михайлович Чичков</vt:lpstr>
      <vt:lpstr>Презентация PowerPoint</vt:lpstr>
      <vt:lpstr>Презентация PowerPoint</vt:lpstr>
      <vt:lpstr>Презентация PowerPoint</vt:lpstr>
      <vt:lpstr>Евгений Павлович Крылатов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Михаил Спартакович Пляцковский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Шаинский Владимир Яковлевич</dc:title>
  <dc:creator>Пользователь Windows</dc:creator>
  <cp:lastModifiedBy>Учетная запись Майкрософт</cp:lastModifiedBy>
  <cp:revision>31</cp:revision>
  <dcterms:created xsi:type="dcterms:W3CDTF">2015-02-24T17:46:46Z</dcterms:created>
  <dcterms:modified xsi:type="dcterms:W3CDTF">2024-04-07T01:20:28Z</dcterms:modified>
</cp:coreProperties>
</file>